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1"/>
  </p:notesMasterIdLst>
  <p:handoutMasterIdLst>
    <p:handoutMasterId r:id="rId122"/>
  </p:handoutMasterIdLst>
  <p:sldIdLst>
    <p:sldId id="298" r:id="rId2"/>
    <p:sldId id="348" r:id="rId3"/>
    <p:sldId id="349" r:id="rId4"/>
    <p:sldId id="350" r:id="rId5"/>
    <p:sldId id="347" r:id="rId6"/>
    <p:sldId id="351" r:id="rId7"/>
    <p:sldId id="354" r:id="rId8"/>
    <p:sldId id="355" r:id="rId9"/>
    <p:sldId id="356" r:id="rId10"/>
    <p:sldId id="379" r:id="rId11"/>
    <p:sldId id="353" r:id="rId12"/>
    <p:sldId id="357" r:id="rId13"/>
    <p:sldId id="358" r:id="rId14"/>
    <p:sldId id="363" r:id="rId15"/>
    <p:sldId id="364" r:id="rId16"/>
    <p:sldId id="365" r:id="rId17"/>
    <p:sldId id="380" r:id="rId18"/>
    <p:sldId id="381" r:id="rId19"/>
    <p:sldId id="385" r:id="rId20"/>
    <p:sldId id="382" r:id="rId21"/>
    <p:sldId id="383" r:id="rId22"/>
    <p:sldId id="384" r:id="rId23"/>
    <p:sldId id="370" r:id="rId24"/>
    <p:sldId id="386" r:id="rId25"/>
    <p:sldId id="372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90" r:id="rId35"/>
    <p:sldId id="489" r:id="rId36"/>
    <p:sldId id="369" r:id="rId37"/>
    <p:sldId id="371" r:id="rId38"/>
    <p:sldId id="388" r:id="rId39"/>
    <p:sldId id="359" r:id="rId40"/>
    <p:sldId id="491" r:id="rId41"/>
    <p:sldId id="492" r:id="rId42"/>
    <p:sldId id="494" r:id="rId43"/>
    <p:sldId id="495" r:id="rId44"/>
    <p:sldId id="496" r:id="rId45"/>
    <p:sldId id="493" r:id="rId46"/>
    <p:sldId id="497" r:id="rId47"/>
    <p:sldId id="390" r:id="rId48"/>
    <p:sldId id="392" r:id="rId49"/>
    <p:sldId id="401" r:id="rId50"/>
    <p:sldId id="402" r:id="rId51"/>
    <p:sldId id="405" r:id="rId52"/>
    <p:sldId id="403" r:id="rId53"/>
    <p:sldId id="404" r:id="rId54"/>
    <p:sldId id="407" r:id="rId55"/>
    <p:sldId id="408" r:id="rId56"/>
    <p:sldId id="409" r:id="rId57"/>
    <p:sldId id="399" r:id="rId58"/>
    <p:sldId id="400" r:id="rId59"/>
    <p:sldId id="410" r:id="rId60"/>
    <p:sldId id="411" r:id="rId61"/>
    <p:sldId id="406" r:id="rId62"/>
    <p:sldId id="412" r:id="rId63"/>
    <p:sldId id="393" r:id="rId64"/>
    <p:sldId id="413" r:id="rId65"/>
    <p:sldId id="498" r:id="rId66"/>
    <p:sldId id="414" r:id="rId67"/>
    <p:sldId id="415" r:id="rId68"/>
    <p:sldId id="418" r:id="rId69"/>
    <p:sldId id="419" r:id="rId70"/>
    <p:sldId id="416" r:id="rId71"/>
    <p:sldId id="421" r:id="rId72"/>
    <p:sldId id="422" r:id="rId73"/>
    <p:sldId id="420" r:id="rId74"/>
    <p:sldId id="423" r:id="rId75"/>
    <p:sldId id="424" r:id="rId76"/>
    <p:sldId id="425" r:id="rId77"/>
    <p:sldId id="426" r:id="rId78"/>
    <p:sldId id="428" r:id="rId79"/>
    <p:sldId id="429" r:id="rId80"/>
    <p:sldId id="427" r:id="rId81"/>
    <p:sldId id="430" r:id="rId82"/>
    <p:sldId id="434" r:id="rId83"/>
    <p:sldId id="431" r:id="rId84"/>
    <p:sldId id="435" r:id="rId85"/>
    <p:sldId id="436" r:id="rId86"/>
    <p:sldId id="437" r:id="rId87"/>
    <p:sldId id="432" r:id="rId88"/>
    <p:sldId id="440" r:id="rId89"/>
    <p:sldId id="442" r:id="rId90"/>
    <p:sldId id="441" r:id="rId91"/>
    <p:sldId id="443" r:id="rId92"/>
    <p:sldId id="447" r:id="rId93"/>
    <p:sldId id="448" r:id="rId94"/>
    <p:sldId id="449" r:id="rId95"/>
    <p:sldId id="451" r:id="rId96"/>
    <p:sldId id="452" r:id="rId97"/>
    <p:sldId id="454" r:id="rId98"/>
    <p:sldId id="455" r:id="rId99"/>
    <p:sldId id="456" r:id="rId100"/>
    <p:sldId id="453" r:id="rId101"/>
    <p:sldId id="459" r:id="rId102"/>
    <p:sldId id="457" r:id="rId103"/>
    <p:sldId id="460" r:id="rId104"/>
    <p:sldId id="461" r:id="rId105"/>
    <p:sldId id="462" r:id="rId106"/>
    <p:sldId id="465" r:id="rId107"/>
    <p:sldId id="446" r:id="rId108"/>
    <p:sldId id="439" r:id="rId109"/>
    <p:sldId id="444" r:id="rId110"/>
    <p:sldId id="499" r:id="rId111"/>
    <p:sldId id="445" r:id="rId112"/>
    <p:sldId id="46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Dodson" initials="AD" lastIdx="1" clrIdx="0">
    <p:extLst>
      <p:ext uri="{19B8F6BF-5375-455C-9EA6-DF929625EA0E}">
        <p15:presenceInfo xmlns:p15="http://schemas.microsoft.com/office/powerpoint/2012/main" userId="8d41ceccb0c96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127"/>
    <a:srgbClr val="00693E"/>
    <a:srgbClr val="AE02B2"/>
    <a:srgbClr val="B00050"/>
    <a:srgbClr val="F01D27"/>
    <a:srgbClr val="00539B"/>
    <a:srgbClr val="C4DD88"/>
    <a:srgbClr val="D8C726"/>
    <a:srgbClr val="77B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BFEF7-22EB-49EE-B472-8D289F5AB947}" v="13" dt="2020-06-03T08:51:2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70" autoAdjust="0"/>
    <p:restoredTop sz="96241" autoAdjust="0"/>
  </p:normalViewPr>
  <p:slideViewPr>
    <p:cSldViewPr showGuides="1">
      <p:cViewPr varScale="1">
        <p:scale>
          <a:sx n="70" d="100"/>
          <a:sy n="70" d="100"/>
        </p:scale>
        <p:origin x="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128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12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Dodson" userId="8d41ceccb0c960d3" providerId="LiveId" clId="{759BFEF7-22EB-49EE-B472-8D289F5AB947}"/>
    <pc:docChg chg="undo custSel modSld">
      <pc:chgData name="Anna Dodson" userId="8d41ceccb0c960d3" providerId="LiveId" clId="{759BFEF7-22EB-49EE-B472-8D289F5AB947}" dt="2020-06-03T08:51:30.177" v="23" actId="1076"/>
      <pc:docMkLst>
        <pc:docMk/>
      </pc:docMkLst>
      <pc:sldChg chg="addSp modSp mod">
        <pc:chgData name="Anna Dodson" userId="8d41ceccb0c960d3" providerId="LiveId" clId="{759BFEF7-22EB-49EE-B472-8D289F5AB947}" dt="2020-06-03T08:51:30.177" v="23" actId="1076"/>
        <pc:sldMkLst>
          <pc:docMk/>
          <pc:sldMk cId="3919867646" sldId="439"/>
        </pc:sldMkLst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61" creationId="{D4EC8223-15FB-4A43-A9E1-845C067445E6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62" creationId="{14E960D3-D027-4C09-98DC-D0B2F009E0E4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63" creationId="{42827E11-03F1-4978-B12E-97084A45F1D3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64" creationId="{6A315CAE-5D29-4B99-8348-E21D528461D9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68" creationId="{F88CF5C3-989F-476B-8F09-C5B9B99C9C41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69" creationId="{120A59C1-46F8-4768-BCFB-D56724FE9258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70" creationId="{71DFA6B7-EB26-46FF-A6D3-225627B94D28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80" creationId="{AB65621C-B27F-466E-9DCC-090DCE4F000B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81" creationId="{11D79EA5-D92F-4751-B714-4307320C4460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82" creationId="{896765D1-18A2-4F57-812B-60A97489BF04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93" creationId="{A416C9CC-24D5-491F-B1C7-D7A48E0647C4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94" creationId="{A6CD06CD-EDA9-48FB-BF43-3A107C7A94CA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95" creationId="{5D58D2CA-B32D-411E-82FE-2713ACCB6E6B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96" creationId="{4826CA2B-54E2-4DD3-97CE-90DA0AC7D902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03" creationId="{319486D0-BB52-48EC-8C5F-101C1C59B3A2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04" creationId="{27DFB539-AE93-4AFC-A07A-874046E82074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05" creationId="{A99C514D-CB57-449D-8167-1BF6E2A31668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06" creationId="{C0B45820-77B2-4D0A-82C3-FE598F7CF2A3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07" creationId="{3C77AC45-5042-443A-B2A3-535FD8E40054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08" creationId="{387D1BF5-732E-4174-A1BF-8EF20871DAFE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09" creationId="{DF92ED07-D120-44C0-AED1-F237CA7D03F3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0" creationId="{FA2849A2-AB88-4660-8289-BD3B14206D6D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1" creationId="{C9C7A89F-4E81-44C0-AA3E-88C3277DF682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2" creationId="{63570758-64E3-48D9-A8B1-F23A18F4BE29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3" creationId="{E99AD5E5-F231-43D4-80BC-419335598A82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4" creationId="{1E5E004E-00C0-4D8D-8E2B-1F772144B6DB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5" creationId="{11C50C16-994F-4542-9391-07349A8CA774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6" creationId="{B27F46E5-87B8-49AD-B26B-F1505A5B14BD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7" creationId="{DB23D299-6DF4-482B-BEED-6CE747CCA233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8" creationId="{09F405FA-EA39-4CFB-8900-F0D9ED9B9FD3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19" creationId="{607AD44B-A03E-4FC3-A669-1819A516C4BD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0" creationId="{85684B53-6048-47AB-82EA-E3F03BA450CB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1" creationId="{1D27B836-05B3-4385-B4D2-7C284A69671B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2" creationId="{F8778158-67FC-4CF2-9EAD-CCA17BA1E315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3" creationId="{83D3C13C-B7B7-462C-BDA5-B23FA19CFF11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4" creationId="{7F4C6B75-C33A-4233-B12C-371802A8C5D6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5" creationId="{4F708D40-DDCA-413A-9120-6F65C86EC75E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6" creationId="{E59825D3-B5C0-4909-A12C-0222F07CFB3B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7" creationId="{24BE838A-4952-4A21-9AC0-4732EF2B62A0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8" creationId="{CB1D856F-205E-4231-91F4-9BB523853783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29" creationId="{ED36BBF1-36F6-4A25-9D44-916B9F5FABA8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0" creationId="{31458D15-D7A9-410D-BF4E-03689BCB0F95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1" creationId="{4AB608A8-E16A-4CBE-A48D-FA5505858014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2" creationId="{C395C993-EDF7-4246-893A-424230F22F50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3" creationId="{21C9DD24-0F8F-49C2-BEC4-EFC2C46C71CE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4" creationId="{935CE8D0-CCA3-4C0A-8C4F-E50ADD37E307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5" creationId="{68123A65-A9F5-44B0-AA2B-4FF85C9BF819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6" creationId="{54F2EFAF-6FC6-425D-BD5E-9696544884FB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7" creationId="{B3DE4352-C806-4D49-97EF-57E7421D31C1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8" creationId="{FF55194E-B434-48D1-8250-8DB23CC2BD09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39" creationId="{EF0C3C70-8B64-412E-86A6-0B23B04750AD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40" creationId="{4E577429-BFE4-4598-AA8F-19DFEE2DD821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41" creationId="{2F9F9018-A287-4B34-B116-3A01659A4430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42" creationId="{47A1921C-3AF0-4938-9C38-E578B7EF2E97}"/>
          </ac:spMkLst>
        </pc:spChg>
        <pc:spChg chg="add mod">
          <ac:chgData name="Anna Dodson" userId="8d41ceccb0c960d3" providerId="LiveId" clId="{759BFEF7-22EB-49EE-B472-8D289F5AB947}" dt="2020-06-03T08:51:30.177" v="23" actId="1076"/>
          <ac:spMkLst>
            <pc:docMk/>
            <pc:sldMk cId="3919867646" sldId="439"/>
            <ac:spMk id="143" creationId="{E705A86A-23B3-41EC-A75C-D56D1DA2367B}"/>
          </ac:spMkLst>
        </pc:spChg>
      </pc:sldChg>
      <pc:sldChg chg="addSp modSp mod">
        <pc:chgData name="Anna Dodson" userId="8d41ceccb0c960d3" providerId="LiveId" clId="{759BFEF7-22EB-49EE-B472-8D289F5AB947}" dt="2020-06-02T18:46:09.759" v="8" actId="1076"/>
        <pc:sldMkLst>
          <pc:docMk/>
          <pc:sldMk cId="2055567740" sldId="442"/>
        </pc:sldMkLst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33" creationId="{537B112E-A51D-4E9D-BF0A-8C0076CF0F14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34" creationId="{CDB0CADC-D348-4542-815B-5AF7E5C3C36F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35" creationId="{816FF55C-292F-471F-8840-1648F50619EC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36" creationId="{F431F684-235A-4F7C-9C5E-5AFBB1F2612B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37" creationId="{DF0FCC75-EE4E-4F83-B4DC-403FC78FB93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38" creationId="{D69919A1-C40F-42CA-B8FA-D7DEE91A272D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39" creationId="{FA05225F-7F00-4000-A2F0-4B70BF29FF59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0" creationId="{2E993D96-6E68-4871-A95D-9DACD2FF62B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1" creationId="{6ADD96F4-9D3A-4D48-B428-09467E8FEC09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2" creationId="{C50E2A18-B4FE-4F3E-A9C3-3A25B2B9C6F9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3" creationId="{C524CD9E-7105-4DF2-BB74-00A972E7DAB7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4" creationId="{3E6982BD-5D58-42AC-9015-1E52ED4E0184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5" creationId="{6E8BC924-70F3-4062-B908-CAB0ADB739D4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6" creationId="{25B4EF99-9E3E-4F37-AA02-D637B675D173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7" creationId="{CEA62BD8-477F-44CB-9786-09C23A3A4294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8" creationId="{4EF30056-D675-4A12-85CF-7FE89CACD2D0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49" creationId="{FEC7F6FE-C696-4FAA-947F-C340CBC45137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0" creationId="{331265D6-A537-4782-801A-3D484E79D472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1" creationId="{54A26FDB-EB81-46B8-B2F5-8AA7FADC3C9F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2" creationId="{F730A26F-A06A-4C74-A8B8-A76D5B4D6D3B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3" creationId="{206065C1-3B3E-4110-8FE5-723CC588B7E3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4" creationId="{57582B9A-7F3F-45EF-8EE0-E8EF800EA7D6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5" creationId="{3CDCB40C-33F9-46BD-B9C5-B574169D8430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6" creationId="{FBC3F331-DB5B-4033-BC1E-1C900A5D2028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7" creationId="{B8060442-EE24-4118-8B6B-16DD862AA0DF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8" creationId="{13AC2F0B-679A-41F2-8703-DE0D9AF619F1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59" creationId="{FEBFBD4C-9425-473B-B54E-4C72C80D18F8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0" creationId="{B381776B-9854-45B2-9FEF-43EB3A6EBAEC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1" creationId="{0EE7B845-624D-40B3-8397-C13CE0F56FCD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2" creationId="{35B2889A-D2E1-4A49-BECE-30B9C5C1E8D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3" creationId="{86A09DC9-043C-483A-AC61-36AF7417E857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4" creationId="{FF11CFA3-DA63-45C8-9653-6F9217BB24AF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5" creationId="{0A0BB561-7372-4818-BA90-7F3E250098A6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6" creationId="{DFD41752-3D85-4C35-815F-E16C5ACDEADD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7" creationId="{537C7327-6D10-483E-B361-28EFF54CC6E8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8" creationId="{205C5272-401F-41CF-B8AA-2C2E2630B070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69" creationId="{E37C2BC8-F303-46E5-8CC5-8FB04B2DFF33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0" creationId="{1BB5690F-809A-4D86-82F8-10568E9192C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1" creationId="{2A2882F6-88D4-4286-82EE-D3240BB6C716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2" creationId="{67051B11-893D-468F-BC4B-8321C9A349D6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3" creationId="{F6B773EC-BBEE-4A3F-8C17-1F98F7C60350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4" creationId="{4290B79E-AC0C-4AEC-B7D2-5593B5C521A2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5" creationId="{1086EA3A-8684-40D8-8F00-7EF2A53F4D77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6" creationId="{6EC11AE6-C126-4057-81D0-7E49C9070D5B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7" creationId="{0843872A-91B0-446A-BD84-742E9E8E6CE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8" creationId="{8978E2AE-ED19-4F83-9EBC-E96D57245162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79" creationId="{FE792C62-F421-4C90-BDD9-4D70C68379E9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0" creationId="{9EC3DF3A-61FD-4A08-9CFB-49BAA5D38F7B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1" creationId="{B830DF45-DE73-4D93-91A2-D825D586724E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2" creationId="{D2F54AA8-7829-43A9-B00A-FCF82DEFB89D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3" creationId="{D1B75F7B-3AEB-49E1-A014-E7FBBC56A16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4" creationId="{AC2A17F1-8B44-4115-86C6-94A822096311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5" creationId="{7DB6F533-E2D2-4EED-84F2-99022016C3FE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6" creationId="{D086C5BB-F08E-41AE-9C2D-A622F94F8F38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7" creationId="{0C7B9791-EB9F-4EDA-B468-0D543CF6F91B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8" creationId="{6445C685-AE7F-4DEA-B74F-EA265C766B65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89" creationId="{C213D6E0-BBC7-434A-ACE8-B4D9D3002773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0" creationId="{A261B925-9B5E-4F30-A905-8429E76D0DBC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1" creationId="{559EED1B-86EC-4EAF-B188-239BF11D2C0C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2" creationId="{E5F93B27-B8A0-4B69-B5C9-D39C85A6D7B6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3" creationId="{2324EA4E-6CA1-4AB5-B04F-C8AD9BA70949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4" creationId="{E61DD4F7-A6D9-42B4-9EDA-08212394EE4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5" creationId="{307A7389-8580-420B-82CF-3CD0656C7650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6" creationId="{BC383FEE-144B-4762-96A6-10FAE1CA550D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7" creationId="{1013D1AB-53F5-4B79-A22F-717626175432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8" creationId="{8AA67AD6-1F62-469C-9247-B869AFF30211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199" creationId="{674BAD0F-D9E1-4CA4-ABE0-7C55731A09B1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0" creationId="{24D582F7-2D3D-4468-8258-88F1296D1655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1" creationId="{C7A2E872-7C5A-47E0-86E1-B656251CC236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2" creationId="{24A021C7-2D2A-4850-83C4-9E78421A206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3" creationId="{209ECBFE-9869-42E2-B5DA-80B50A4EAE97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4" creationId="{7CAE7089-D310-4B0C-A99B-8D979D07F2A8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5" creationId="{92A35E5E-BB8F-4946-B4F9-F66A7B86C33E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6" creationId="{1833BCD1-B57F-4425-9B0B-6E5E016C8E2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7" creationId="{113CBBD2-EA9C-4CB4-AA15-5B81A3FA4516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8" creationId="{323AA1E9-5EAF-4B5D-A296-1EB9557FB590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09" creationId="{0543274B-FA7A-4F24-8603-11DFCD7D80A0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0" creationId="{CEADC639-BE09-49FA-903C-48109EF12040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1" creationId="{B1C33C22-A673-4010-B6C0-E12BBB937B03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2" creationId="{A5285D46-FAC9-4EA2-9D7D-58E1D3931746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3" creationId="{53D350E3-852E-41CF-8AD3-3C7670802B5E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4" creationId="{22EB7AA7-7DA1-49A1-8034-8AB51BBA5D53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5" creationId="{2042CDA3-AA9E-4D53-9F85-A25E07357FB8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6" creationId="{F24189D4-CA72-4CFE-8872-B35A516FEE19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7" creationId="{598FF930-2701-4FAA-A0A5-BA5F7842F5D1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8" creationId="{CEE457CA-A7CC-45BA-8CFF-5C8F4F6F07C2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19" creationId="{D167A87B-68A9-4F5A-96E5-319DE9D6B70C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0" creationId="{67B72F12-F53C-4212-95F5-CE85068B3A35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1" creationId="{8DB4A933-15C8-4192-B784-F577FD92AB6A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2" creationId="{CC7D0541-E4E4-44B2-98DB-1C83CFB6E500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3" creationId="{060D8CA2-5333-4DB5-BF04-D7545A399B8D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4" creationId="{BBD09BF5-2CAD-4E5E-80EB-6C980EE91FFC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5" creationId="{C50998EE-8E79-459B-85E6-354C500B181E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6" creationId="{0282F85E-078F-487E-8DC7-F66DA2F5B828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7" creationId="{0CBBA758-9EE3-4E95-B32B-91AD68FB9268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8" creationId="{B674604B-3055-493B-8AF9-D6009CB4415B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29" creationId="{679632B7-1EF3-4777-9081-7A50282549F1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0" creationId="{8FB0DC47-C623-48EA-86B9-0DF053782453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1" creationId="{C83CFEDE-BFFE-444B-879F-EC38D93ADB28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2" creationId="{59842002-67A3-4863-A15D-C1AA48F3EAC3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3" creationId="{D333CF3D-AD1E-4D55-AF88-26D3D0041823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4" creationId="{887FF10D-BBF3-4B91-8F7E-3AEC46DA4E12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5" creationId="{93FE6AA6-1E63-43B2-8F37-9BEE45457D8F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6" creationId="{B16B7B30-07F2-4E66-B95C-0F31864722CF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7" creationId="{FCFCD022-9D1D-40B6-8A03-F1270519D73F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8" creationId="{C543D3CB-331B-4711-A49B-0B48D51A6209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39" creationId="{11353F72-5251-4E86-903C-B7123B720986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40" creationId="{947EA792-A83C-4279-8562-C4FC78125EF1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41" creationId="{E8C9425C-F998-4347-8662-F8B2EB86244C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42" creationId="{FAD28059-BE50-4E60-8AE5-0424B5B4FD22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43" creationId="{62A0C2A9-6AD0-45EE-99CA-5B1E87CF3CC1}"/>
          </ac:spMkLst>
        </pc:spChg>
        <pc:spChg chg="add mod">
          <ac:chgData name="Anna Dodson" userId="8d41ceccb0c960d3" providerId="LiveId" clId="{759BFEF7-22EB-49EE-B472-8D289F5AB947}" dt="2020-06-02T18:46:09.759" v="8" actId="1076"/>
          <ac:spMkLst>
            <pc:docMk/>
            <pc:sldMk cId="2055567740" sldId="442"/>
            <ac:spMk id="244" creationId="{F4FCCD75-632B-4CB9-8C0F-1A13E12BB745}"/>
          </ac:spMkLst>
        </pc:spChg>
      </pc:sldChg>
      <pc:sldChg chg="modSp mod">
        <pc:chgData name="Anna Dodson" userId="8d41ceccb0c960d3" providerId="LiveId" clId="{759BFEF7-22EB-49EE-B472-8D289F5AB947}" dt="2020-06-02T16:46:44.169" v="3" actId="732"/>
        <pc:sldMkLst>
          <pc:docMk/>
          <pc:sldMk cId="713895267" sldId="448"/>
        </pc:sldMkLst>
        <pc:picChg chg="mod modCrop">
          <ac:chgData name="Anna Dodson" userId="8d41ceccb0c960d3" providerId="LiveId" clId="{759BFEF7-22EB-49EE-B472-8D289F5AB947}" dt="2020-06-02T16:46:44.169" v="3" actId="732"/>
          <ac:picMkLst>
            <pc:docMk/>
            <pc:sldMk cId="713895267" sldId="448"/>
            <ac:picMk id="133" creationId="{24624623-A15E-4876-8B6A-B74BBE458E80}"/>
          </ac:picMkLst>
        </pc:picChg>
      </pc:sldChg>
      <pc:sldChg chg="modSp mod">
        <pc:chgData name="Anna Dodson" userId="8d41ceccb0c960d3" providerId="LiveId" clId="{759BFEF7-22EB-49EE-B472-8D289F5AB947}" dt="2020-06-03T05:08:56.819" v="20" actId="208"/>
        <pc:sldMkLst>
          <pc:docMk/>
          <pc:sldMk cId="3350151603" sldId="451"/>
        </pc:sldMkLst>
        <pc:picChg chg="mod">
          <ac:chgData name="Anna Dodson" userId="8d41ceccb0c960d3" providerId="LiveId" clId="{759BFEF7-22EB-49EE-B472-8D289F5AB947}" dt="2020-06-03T05:08:56.819" v="20" actId="208"/>
          <ac:picMkLst>
            <pc:docMk/>
            <pc:sldMk cId="3350151603" sldId="451"/>
            <ac:picMk id="7" creationId="{1F690588-54D4-47F3-9800-A81078D1DC65}"/>
          </ac:picMkLst>
        </pc:picChg>
      </pc:sldChg>
      <pc:sldChg chg="modSp">
        <pc:chgData name="Anna Dodson" userId="8d41ceccb0c960d3" providerId="LiveId" clId="{759BFEF7-22EB-49EE-B472-8D289F5AB947}" dt="2020-06-02T19:04:46.331" v="19" actId="207"/>
        <pc:sldMkLst>
          <pc:docMk/>
          <pc:sldMk cId="3861186828" sldId="452"/>
        </pc:sldMkLst>
        <pc:spChg chg="mod">
          <ac:chgData name="Anna Dodson" userId="8d41ceccb0c960d3" providerId="LiveId" clId="{759BFEF7-22EB-49EE-B472-8D289F5AB947}" dt="2020-06-02T19:04:46.331" v="19" actId="207"/>
          <ac:spMkLst>
            <pc:docMk/>
            <pc:sldMk cId="3861186828" sldId="452"/>
            <ac:spMk id="2" creationId="{F90C74AE-301F-447D-84F5-DC5F563985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1525" y="994404"/>
            <a:ext cx="1787218" cy="4869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36" y="1363151"/>
            <a:ext cx="3951494" cy="4043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51" y="1100104"/>
            <a:ext cx="2724017" cy="4801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[Footer]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15400" y="709758"/>
            <a:ext cx="2108111" cy="5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10" y="1400499"/>
            <a:ext cx="2724017" cy="4801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89" y="2365639"/>
            <a:ext cx="2774745" cy="2839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[Footer]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[Footer]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[Footer]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94.png"/><Relationship Id="rId4" Type="http://schemas.openxmlformats.org/officeDocument/2006/relationships/image" Target="../media/image39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4AABC4-070E-004B-8185-4DC668B9CFA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3505200"/>
            <a:ext cx="11546007" cy="29877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Anna Dodson</a:t>
            </a:r>
          </a:p>
          <a:p>
            <a:pPr marL="0" indent="0" algn="ctr">
              <a:buNone/>
            </a:pPr>
            <a:r>
              <a:rPr lang="en-US" sz="2400" dirty="0"/>
              <a:t>Computer Science Honors Thesis</a:t>
            </a:r>
          </a:p>
          <a:p>
            <a:pPr marL="0" indent="0" algn="ctr">
              <a:buNone/>
            </a:pPr>
            <a:r>
              <a:rPr lang="en-US" sz="2400" dirty="0"/>
              <a:t>Advised by Prof. </a:t>
            </a:r>
            <a:r>
              <a:rPr lang="en-US" sz="2400" dirty="0" err="1"/>
              <a:t>Deeparnab</a:t>
            </a:r>
            <a:r>
              <a:rPr lang="en-US" sz="2400" dirty="0"/>
              <a:t> Chakrabarty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7EA70B-FBF9-8C45-8B4B-42EBB2DC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73" y="1676400"/>
            <a:ext cx="11546007" cy="92350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Exploring Maximal </a:t>
            </a:r>
            <a:r>
              <a:rPr lang="en-US" i="1" dirty="0"/>
              <a:t>r</a:t>
            </a:r>
            <a:r>
              <a:rPr lang="en-US" dirty="0"/>
              <a:t>-Partite Hypergraphs using Generative Algorithms</a:t>
            </a:r>
            <a:endParaRPr lang="en-US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49022-1EB5-5541-84B2-F3410066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15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Graph Theory Primer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5C2F6BE-02FB-4990-8F62-857B87408D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507" y="1447800"/>
                <a:ext cx="11184693" cy="532079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2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8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1pPr>
                <a:lvl2pPr marL="6400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4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2pPr>
                <a:lvl3pPr marL="10972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3pPr>
                <a:lvl4pPr marL="15544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4pPr>
                <a:lvl5pPr marL="2011680" indent="-285750" algn="l" defTabSz="642974" rtl="0" eaLnBrk="1" latinLnBrk="0" hangingPunct="1">
                  <a:spcBef>
                    <a:spcPts val="422"/>
                  </a:spcBef>
                  <a:spcAft>
                    <a:spcPts val="211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5pPr>
                <a:lvl6pPr marL="2468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406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2089666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11153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32640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r-partite r-uniform </a:t>
                </a:r>
                <a:r>
                  <a:rPr lang="en-US" dirty="0"/>
                  <a:t>hypergraph is a hypergraph with r parts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such that every edge e ∈ E contains </a:t>
                </a:r>
                <a:r>
                  <a:rPr lang="en-US" i="1" dirty="0"/>
                  <a:t>exactly</a:t>
                </a:r>
                <a:r>
                  <a:rPr lang="en-US" dirty="0"/>
                  <a:t> one element from every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5C2F6BE-02FB-4990-8F62-857B8740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7" y="1447800"/>
                <a:ext cx="11184693" cy="5320798"/>
              </a:xfrm>
              <a:prstGeom prst="rect">
                <a:avLst/>
              </a:prstGeom>
              <a:blipFill>
                <a:blip r:embed="rId2"/>
                <a:stretch>
                  <a:fillRect l="-1962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Nearly tight approximation bounds for vertex cover on dense k ...">
            <a:extLst>
              <a:ext uri="{FF2B5EF4-FFF2-40B4-BE49-F238E27FC236}">
                <a16:creationId xmlns:a16="http://schemas.microsoft.com/office/drawing/2014/main" id="{E01AECAC-E70C-4916-8CEC-A8C1083F6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6"/>
          <a:stretch/>
        </p:blipFill>
        <p:spPr bwMode="auto">
          <a:xfrm>
            <a:off x="3159369" y="2971800"/>
            <a:ext cx="5508967" cy="283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4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itle 2">
                <a:extLst>
                  <a:ext uri="{FF2B5EF4-FFF2-40B4-BE49-F238E27FC236}">
                    <a16:creationId xmlns:a16="http://schemas.microsoft.com/office/drawing/2014/main" id="{1FF8651A-B2B6-4D45-85E9-BF772BD517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8415" y="762000"/>
                <a:ext cx="12022893" cy="685800"/>
              </a:xfrm>
            </p:spPr>
            <p:txBody>
              <a:bodyPr>
                <a:noAutofit/>
              </a:bodyPr>
              <a:lstStyle/>
              <a:p>
                <a:r>
                  <a:rPr lang="en-US" sz="3400" dirty="0"/>
                  <a:t>Generating (r-1) symmetric 1-intersecting bundles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400" i="1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br>
                  <a:rPr lang="en-US" sz="3400" dirty="0"/>
                </a:br>
                <a:r>
                  <a:rPr lang="en-US" sz="3400" dirty="0"/>
                  <a:t> </a:t>
                </a:r>
              </a:p>
            </p:txBody>
          </p:sp>
        </mc:Choice>
        <mc:Fallback xmlns="">
          <p:sp>
            <p:nvSpPr>
              <p:cNvPr id="136" name="Title 2">
                <a:extLst>
                  <a:ext uri="{FF2B5EF4-FFF2-40B4-BE49-F238E27FC236}">
                    <a16:creationId xmlns:a16="http://schemas.microsoft.com/office/drawing/2014/main" id="{1FF8651A-B2B6-4D45-85E9-BF772BD51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415" y="762000"/>
                <a:ext cx="12022893" cy="685800"/>
              </a:xfrm>
              <a:blipFill>
                <a:blip r:embed="rId2"/>
                <a:stretch>
                  <a:fillRect l="-2181" t="-30088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BB37606-772C-4C01-8102-09FBEE4F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1" y="1295400"/>
            <a:ext cx="6009376" cy="51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101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15" y="762000"/>
            <a:ext cx="12022893" cy="685800"/>
          </a:xfrm>
        </p:spPr>
        <p:txBody>
          <a:bodyPr>
            <a:noAutofit/>
          </a:bodyPr>
          <a:lstStyle/>
          <a:p>
            <a:r>
              <a:rPr lang="en-US" sz="3400" dirty="0"/>
              <a:t>Generating (r-1) symmetric 1-intersecting bundles from GF(q)</a:t>
            </a:r>
            <a:br>
              <a:rPr lang="en-US" sz="3400" dirty="0"/>
            </a:br>
            <a:r>
              <a:rPr lang="en-US" sz="3400" dirty="0"/>
              <a:t> 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0FECB23-579B-4424-9154-903827F05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65" y="1459523"/>
            <a:ext cx="7249096" cy="484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102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/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Generate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83BCEB4-BAF8-4A57-B871-488EA3230C08}"/>
              </a:ext>
            </a:extLst>
          </p:cNvPr>
          <p:cNvSpPr txBox="1"/>
          <p:nvPr/>
        </p:nvSpPr>
        <p:spPr>
          <a:xfrm>
            <a:off x="5039416" y="4988097"/>
            <a:ext cx="1175322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9F3C-3E70-41B5-ACF0-A540BCCDA5B8}"/>
              </a:ext>
            </a:extLst>
          </p:cNvPr>
          <p:cNvSpPr txBox="1"/>
          <p:nvPr/>
        </p:nvSpPr>
        <p:spPr>
          <a:xfrm>
            <a:off x="8891538" y="4988097"/>
            <a:ext cx="9621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735F6A-CEE4-44C7-ACAA-A03A8EEA48E3}"/>
              </a:ext>
            </a:extLst>
          </p:cNvPr>
          <p:cNvCxnSpPr/>
          <p:nvPr/>
        </p:nvCxnSpPr>
        <p:spPr>
          <a:xfrm>
            <a:off x="38862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DE917-7B6F-4D62-B155-4CE74BAA8139}"/>
              </a:ext>
            </a:extLst>
          </p:cNvPr>
          <p:cNvCxnSpPr/>
          <p:nvPr/>
        </p:nvCxnSpPr>
        <p:spPr>
          <a:xfrm>
            <a:off x="75438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7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/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Generate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5BEE517-53A9-49F0-97A0-CDFE6180ECAD}"/>
              </a:ext>
            </a:extLst>
          </p:cNvPr>
          <p:cNvSpPr/>
          <p:nvPr/>
        </p:nvSpPr>
        <p:spPr>
          <a:xfrm>
            <a:off x="4267200" y="1808416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(r-2) 1-intersecting bundles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BCEB4-BAF8-4A57-B871-488EA3230C08}"/>
              </a:ext>
            </a:extLst>
          </p:cNvPr>
          <p:cNvSpPr txBox="1"/>
          <p:nvPr/>
        </p:nvSpPr>
        <p:spPr>
          <a:xfrm>
            <a:off x="5039416" y="4988097"/>
            <a:ext cx="1175322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9F3C-3E70-41B5-ACF0-A540BCCDA5B8}"/>
              </a:ext>
            </a:extLst>
          </p:cNvPr>
          <p:cNvSpPr txBox="1"/>
          <p:nvPr/>
        </p:nvSpPr>
        <p:spPr>
          <a:xfrm>
            <a:off x="8891538" y="4988097"/>
            <a:ext cx="9621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735F6A-CEE4-44C7-ACAA-A03A8EEA48E3}"/>
              </a:ext>
            </a:extLst>
          </p:cNvPr>
          <p:cNvCxnSpPr/>
          <p:nvPr/>
        </p:nvCxnSpPr>
        <p:spPr>
          <a:xfrm>
            <a:off x="38862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DE917-7B6F-4D62-B155-4CE74BAA8139}"/>
              </a:ext>
            </a:extLst>
          </p:cNvPr>
          <p:cNvCxnSpPr/>
          <p:nvPr/>
        </p:nvCxnSpPr>
        <p:spPr>
          <a:xfrm>
            <a:off x="75438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0B05A0-B049-4801-9AE2-89A5C5365A34}"/>
                  </a:ext>
                </a:extLst>
              </p:cNvPr>
              <p:cNvSpPr txBox="1"/>
              <p:nvPr/>
            </p:nvSpPr>
            <p:spPr>
              <a:xfrm>
                <a:off x="3582717" y="1926788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0B05A0-B049-4801-9AE2-89A5C5365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7" y="1926788"/>
                <a:ext cx="6844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/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Generate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5BEE517-53A9-49F0-97A0-CDFE6180ECAD}"/>
              </a:ext>
            </a:extLst>
          </p:cNvPr>
          <p:cNvSpPr/>
          <p:nvPr/>
        </p:nvSpPr>
        <p:spPr>
          <a:xfrm>
            <a:off x="4267200" y="1808416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(r-2) 1-intersecting bundles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99664-3B3E-4B81-8FC3-1D42FD9AF43D}"/>
              </a:ext>
            </a:extLst>
          </p:cNvPr>
          <p:cNvSpPr/>
          <p:nvPr/>
        </p:nvSpPr>
        <p:spPr>
          <a:xfrm>
            <a:off x="8001000" y="1808416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(r-2) MOLS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BCEB4-BAF8-4A57-B871-488EA3230C08}"/>
              </a:ext>
            </a:extLst>
          </p:cNvPr>
          <p:cNvSpPr txBox="1"/>
          <p:nvPr/>
        </p:nvSpPr>
        <p:spPr>
          <a:xfrm>
            <a:off x="5039416" y="4988097"/>
            <a:ext cx="1175322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9F3C-3E70-41B5-ACF0-A540BCCDA5B8}"/>
              </a:ext>
            </a:extLst>
          </p:cNvPr>
          <p:cNvSpPr txBox="1"/>
          <p:nvPr/>
        </p:nvSpPr>
        <p:spPr>
          <a:xfrm>
            <a:off x="8891538" y="4988097"/>
            <a:ext cx="9621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735F6A-CEE4-44C7-ACAA-A03A8EEA48E3}"/>
              </a:ext>
            </a:extLst>
          </p:cNvPr>
          <p:cNvCxnSpPr/>
          <p:nvPr/>
        </p:nvCxnSpPr>
        <p:spPr>
          <a:xfrm>
            <a:off x="38862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DE917-7B6F-4D62-B155-4CE74BAA8139}"/>
              </a:ext>
            </a:extLst>
          </p:cNvPr>
          <p:cNvCxnSpPr/>
          <p:nvPr/>
        </p:nvCxnSpPr>
        <p:spPr>
          <a:xfrm>
            <a:off x="75438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CC250A-C2B2-49A3-8C31-91DB4ECF70EA}"/>
                  </a:ext>
                </a:extLst>
              </p:cNvPr>
              <p:cNvSpPr txBox="1"/>
              <p:nvPr/>
            </p:nvSpPr>
            <p:spPr>
              <a:xfrm>
                <a:off x="3582717" y="1926788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CC250A-C2B2-49A3-8C31-91DB4ECF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7" y="1926788"/>
                <a:ext cx="6844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35183F-A1A7-4DEF-8E7C-64851F2C7264}"/>
                  </a:ext>
                </a:extLst>
              </p:cNvPr>
              <p:cNvSpPr txBox="1"/>
              <p:nvPr/>
            </p:nvSpPr>
            <p:spPr>
              <a:xfrm>
                <a:off x="7201558" y="1926788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35183F-A1A7-4DEF-8E7C-64851F2C7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58" y="1926788"/>
                <a:ext cx="68448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5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105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/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Generate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5BEE517-53A9-49F0-97A0-CDFE6180ECAD}"/>
              </a:ext>
            </a:extLst>
          </p:cNvPr>
          <p:cNvSpPr/>
          <p:nvPr/>
        </p:nvSpPr>
        <p:spPr>
          <a:xfrm>
            <a:off x="4267200" y="1808416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(r-2) 1-intersecting bundles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99664-3B3E-4B81-8FC3-1D42FD9AF43D}"/>
              </a:ext>
            </a:extLst>
          </p:cNvPr>
          <p:cNvSpPr/>
          <p:nvPr/>
        </p:nvSpPr>
        <p:spPr>
          <a:xfrm>
            <a:off x="8001000" y="1808416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(r-2) MOLS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8CAA9-FD1E-4367-9968-F66F603D6BCE}"/>
              </a:ext>
            </a:extLst>
          </p:cNvPr>
          <p:cNvSpPr/>
          <p:nvPr/>
        </p:nvSpPr>
        <p:spPr>
          <a:xfrm>
            <a:off x="8042031" y="3429000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(r-2) reduced MOLS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BCEB4-BAF8-4A57-B871-488EA3230C08}"/>
              </a:ext>
            </a:extLst>
          </p:cNvPr>
          <p:cNvSpPr txBox="1"/>
          <p:nvPr/>
        </p:nvSpPr>
        <p:spPr>
          <a:xfrm>
            <a:off x="5039416" y="4988097"/>
            <a:ext cx="1175322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9F3C-3E70-41B5-ACF0-A540BCCDA5B8}"/>
              </a:ext>
            </a:extLst>
          </p:cNvPr>
          <p:cNvSpPr txBox="1"/>
          <p:nvPr/>
        </p:nvSpPr>
        <p:spPr>
          <a:xfrm>
            <a:off x="8891538" y="4988097"/>
            <a:ext cx="9621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735F6A-CEE4-44C7-ACAA-A03A8EEA48E3}"/>
              </a:ext>
            </a:extLst>
          </p:cNvPr>
          <p:cNvCxnSpPr/>
          <p:nvPr/>
        </p:nvCxnSpPr>
        <p:spPr>
          <a:xfrm>
            <a:off x="38862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DE917-7B6F-4D62-B155-4CE74BAA8139}"/>
              </a:ext>
            </a:extLst>
          </p:cNvPr>
          <p:cNvCxnSpPr/>
          <p:nvPr/>
        </p:nvCxnSpPr>
        <p:spPr>
          <a:xfrm>
            <a:off x="75438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DC8224-663A-4787-920C-DD8D6CEF62B1}"/>
                  </a:ext>
                </a:extLst>
              </p:cNvPr>
              <p:cNvSpPr txBox="1"/>
              <p:nvPr/>
            </p:nvSpPr>
            <p:spPr>
              <a:xfrm>
                <a:off x="3582717" y="1926788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DC8224-663A-4787-920C-DD8D6CEF6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7" y="1926788"/>
                <a:ext cx="6844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F798F9-40EB-4244-BF58-F7C31A6064D1}"/>
                  </a:ext>
                </a:extLst>
              </p:cNvPr>
              <p:cNvSpPr txBox="1"/>
              <p:nvPr/>
            </p:nvSpPr>
            <p:spPr>
              <a:xfrm>
                <a:off x="7201558" y="1926788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F798F9-40EB-4244-BF58-F7C31A60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58" y="1926788"/>
                <a:ext cx="68448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904865-F19C-4E3D-83EA-A2D95B0F3D94}"/>
                  </a:ext>
                </a:extLst>
              </p:cNvPr>
              <p:cNvSpPr txBox="1"/>
              <p:nvPr/>
            </p:nvSpPr>
            <p:spPr>
              <a:xfrm rot="5400000">
                <a:off x="9158935" y="2833481"/>
                <a:ext cx="6844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904865-F19C-4E3D-83EA-A2D95B0F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158935" y="2833481"/>
                <a:ext cx="68448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/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Generate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8EB91B-6701-4438-82AA-398B671FE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79108"/>
                <a:ext cx="2743200" cy="990600"/>
              </a:xfrm>
              <a:prstGeom prst="rect">
                <a:avLst/>
              </a:prstGeo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5BEE517-53A9-49F0-97A0-CDFE6180ECAD}"/>
              </a:ext>
            </a:extLst>
          </p:cNvPr>
          <p:cNvSpPr/>
          <p:nvPr/>
        </p:nvSpPr>
        <p:spPr>
          <a:xfrm>
            <a:off x="4267200" y="1808416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(r-2) 1-intersecting bundles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99664-3B3E-4B81-8FC3-1D42FD9AF43D}"/>
              </a:ext>
            </a:extLst>
          </p:cNvPr>
          <p:cNvSpPr/>
          <p:nvPr/>
        </p:nvSpPr>
        <p:spPr>
          <a:xfrm>
            <a:off x="8001000" y="1808416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(r-2) MOLS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8CAA9-FD1E-4367-9968-F66F603D6BCE}"/>
              </a:ext>
            </a:extLst>
          </p:cNvPr>
          <p:cNvSpPr/>
          <p:nvPr/>
        </p:nvSpPr>
        <p:spPr>
          <a:xfrm>
            <a:off x="8042031" y="3429000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(r-2) reduced MOLS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173E1-E558-4C8E-ABF2-12C4830C307B}"/>
              </a:ext>
            </a:extLst>
          </p:cNvPr>
          <p:cNvSpPr/>
          <p:nvPr/>
        </p:nvSpPr>
        <p:spPr>
          <a:xfrm>
            <a:off x="4243754" y="3429000"/>
            <a:ext cx="276664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(r-2) 1-intersecting diagonal bundles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BCEB4-BAF8-4A57-B871-488EA3230C08}"/>
              </a:ext>
            </a:extLst>
          </p:cNvPr>
          <p:cNvSpPr txBox="1"/>
          <p:nvPr/>
        </p:nvSpPr>
        <p:spPr>
          <a:xfrm>
            <a:off x="5039416" y="4988097"/>
            <a:ext cx="1175322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9F3C-3E70-41B5-ACF0-A540BCCDA5B8}"/>
              </a:ext>
            </a:extLst>
          </p:cNvPr>
          <p:cNvSpPr txBox="1"/>
          <p:nvPr/>
        </p:nvSpPr>
        <p:spPr>
          <a:xfrm>
            <a:off x="8891538" y="4988097"/>
            <a:ext cx="9621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735F6A-CEE4-44C7-ACAA-A03A8EEA48E3}"/>
              </a:ext>
            </a:extLst>
          </p:cNvPr>
          <p:cNvCxnSpPr/>
          <p:nvPr/>
        </p:nvCxnSpPr>
        <p:spPr>
          <a:xfrm>
            <a:off x="38862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DE917-7B6F-4D62-B155-4CE74BAA8139}"/>
              </a:ext>
            </a:extLst>
          </p:cNvPr>
          <p:cNvCxnSpPr/>
          <p:nvPr/>
        </p:nvCxnSpPr>
        <p:spPr>
          <a:xfrm>
            <a:off x="7543800" y="12954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DC8224-663A-4787-920C-DD8D6CEF62B1}"/>
                  </a:ext>
                </a:extLst>
              </p:cNvPr>
              <p:cNvSpPr txBox="1"/>
              <p:nvPr/>
            </p:nvSpPr>
            <p:spPr>
              <a:xfrm>
                <a:off x="3582717" y="1926788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DC8224-663A-4787-920C-DD8D6CEF6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7" y="1926788"/>
                <a:ext cx="6844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F798F9-40EB-4244-BF58-F7C31A6064D1}"/>
                  </a:ext>
                </a:extLst>
              </p:cNvPr>
              <p:cNvSpPr txBox="1"/>
              <p:nvPr/>
            </p:nvSpPr>
            <p:spPr>
              <a:xfrm>
                <a:off x="7201558" y="1926788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F798F9-40EB-4244-BF58-F7C31A60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58" y="1926788"/>
                <a:ext cx="68448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64B931-D30E-479E-9F16-C78E3AA8A048}"/>
                  </a:ext>
                </a:extLst>
              </p:cNvPr>
              <p:cNvSpPr txBox="1"/>
              <p:nvPr/>
            </p:nvSpPr>
            <p:spPr>
              <a:xfrm rot="10800000">
                <a:off x="7178112" y="3617392"/>
                <a:ext cx="6844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64B931-D30E-479E-9F16-C78E3AA8A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7178112" y="3617392"/>
                <a:ext cx="68448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904865-F19C-4E3D-83EA-A2D95B0F3D94}"/>
                  </a:ext>
                </a:extLst>
              </p:cNvPr>
              <p:cNvSpPr txBox="1"/>
              <p:nvPr/>
            </p:nvSpPr>
            <p:spPr>
              <a:xfrm rot="5400000">
                <a:off x="9158935" y="2833481"/>
                <a:ext cx="6844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904865-F19C-4E3D-83EA-A2D95B0F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158935" y="2833481"/>
                <a:ext cx="68448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7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for (r-1)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FCE85F-869A-4A90-B5CD-391029D8456E}"/>
              </a:ext>
            </a:extLst>
          </p:cNvPr>
          <p:cNvSpPr txBox="1"/>
          <p:nvPr/>
        </p:nvSpPr>
        <p:spPr>
          <a:xfrm>
            <a:off x="2057400" y="1875978"/>
            <a:ext cx="434340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1  2  3  4  5  6  7  8  9</a:t>
            </a:r>
          </a:p>
          <a:p>
            <a:r>
              <a:rPr lang="en-US" sz="3000" dirty="0"/>
              <a:t>7  8  9  1  2  3  4  5  6 </a:t>
            </a:r>
          </a:p>
          <a:p>
            <a:r>
              <a:rPr lang="en-US" sz="3000" dirty="0"/>
              <a:t>4  5  6  7  8  9  1  2  3 </a:t>
            </a:r>
          </a:p>
          <a:p>
            <a:r>
              <a:rPr lang="en-US" sz="3000" dirty="0"/>
              <a:t>6  4  5  9  7  8  3  1  2</a:t>
            </a:r>
          </a:p>
          <a:p>
            <a:r>
              <a:rPr lang="en-US" sz="3000" dirty="0"/>
              <a:t>3  1  2  6  4  5  9  7  8</a:t>
            </a:r>
          </a:p>
          <a:p>
            <a:r>
              <a:rPr lang="en-US" sz="3000" dirty="0"/>
              <a:t>9  7  8  3  1  2  6  4  5</a:t>
            </a:r>
          </a:p>
          <a:p>
            <a:r>
              <a:rPr lang="en-US" sz="3000" dirty="0"/>
              <a:t>8  9  7  2  3  1  5  6  4</a:t>
            </a:r>
          </a:p>
          <a:p>
            <a:r>
              <a:rPr lang="en-US" sz="3000" dirty="0"/>
              <a:t>5  6  4  8  9  7  2  3  1</a:t>
            </a:r>
          </a:p>
          <a:p>
            <a:r>
              <a:rPr lang="en-US" sz="3000" dirty="0"/>
              <a:t>2  3  1  5  6  4  8  9  7</a:t>
            </a:r>
          </a:p>
        </p:txBody>
      </p:sp>
    </p:spTree>
    <p:extLst>
      <p:ext uri="{BB962C8B-B14F-4D97-AF65-F5344CB8AC3E}">
        <p14:creationId xmlns:p14="http://schemas.microsoft.com/office/powerpoint/2010/main" val="32152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for (r-1)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A2C7A-FE19-4CA2-A8FF-6C7D04CAC9DA}"/>
              </a:ext>
            </a:extLst>
          </p:cNvPr>
          <p:cNvSpPr/>
          <p:nvPr/>
        </p:nvSpPr>
        <p:spPr>
          <a:xfrm>
            <a:off x="2057401" y="1981200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BE44B-E0BA-44C8-957A-25EDA4DA0D26}"/>
              </a:ext>
            </a:extLst>
          </p:cNvPr>
          <p:cNvSpPr/>
          <p:nvPr/>
        </p:nvSpPr>
        <p:spPr>
          <a:xfrm>
            <a:off x="3352801" y="1981200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A1DFE-D227-47A2-ACB6-70F0A0B1AA40}"/>
              </a:ext>
            </a:extLst>
          </p:cNvPr>
          <p:cNvSpPr/>
          <p:nvPr/>
        </p:nvSpPr>
        <p:spPr>
          <a:xfrm>
            <a:off x="4648201" y="1981200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22128-5F40-43B3-9BF9-67F698BC1299}"/>
              </a:ext>
            </a:extLst>
          </p:cNvPr>
          <p:cNvSpPr/>
          <p:nvPr/>
        </p:nvSpPr>
        <p:spPr>
          <a:xfrm>
            <a:off x="2133600" y="2023626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E918D-DB77-4C07-A6DE-8D03A3EF1F87}"/>
              </a:ext>
            </a:extLst>
          </p:cNvPr>
          <p:cNvSpPr/>
          <p:nvPr/>
        </p:nvSpPr>
        <p:spPr>
          <a:xfrm>
            <a:off x="2570345" y="2019300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352F-1D2B-4469-9EB2-4A3CA0FE4C6E}"/>
              </a:ext>
            </a:extLst>
          </p:cNvPr>
          <p:cNvSpPr/>
          <p:nvPr/>
        </p:nvSpPr>
        <p:spPr>
          <a:xfrm>
            <a:off x="3007090" y="201930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AE8995-5BCF-4AA2-9DDF-95E8326F16E7}"/>
              </a:ext>
            </a:extLst>
          </p:cNvPr>
          <p:cNvSpPr/>
          <p:nvPr/>
        </p:nvSpPr>
        <p:spPr>
          <a:xfrm>
            <a:off x="2057401" y="241641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10354-E0E3-47B3-A01B-1267F8E781F8}"/>
              </a:ext>
            </a:extLst>
          </p:cNvPr>
          <p:cNvSpPr/>
          <p:nvPr/>
        </p:nvSpPr>
        <p:spPr>
          <a:xfrm>
            <a:off x="3352801" y="241641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EE8A3-6659-4767-AF7F-84DBC43231BC}"/>
              </a:ext>
            </a:extLst>
          </p:cNvPr>
          <p:cNvSpPr/>
          <p:nvPr/>
        </p:nvSpPr>
        <p:spPr>
          <a:xfrm>
            <a:off x="4648201" y="241641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3F8F7-F435-4C99-BF46-836ED1F67E3A}"/>
              </a:ext>
            </a:extLst>
          </p:cNvPr>
          <p:cNvSpPr/>
          <p:nvPr/>
        </p:nvSpPr>
        <p:spPr>
          <a:xfrm>
            <a:off x="3426621" y="2462408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56E02-46D5-4510-BD1A-B22F5E7A7DC7}"/>
              </a:ext>
            </a:extLst>
          </p:cNvPr>
          <p:cNvSpPr/>
          <p:nvPr/>
        </p:nvSpPr>
        <p:spPr>
          <a:xfrm>
            <a:off x="3863366" y="2458082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14D1F-7588-4501-A05D-6D4BFD709AD5}"/>
              </a:ext>
            </a:extLst>
          </p:cNvPr>
          <p:cNvSpPr/>
          <p:nvPr/>
        </p:nvSpPr>
        <p:spPr>
          <a:xfrm>
            <a:off x="4300111" y="2458082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19A8E-C997-4CA3-BB2D-F50B95FB35E9}"/>
              </a:ext>
            </a:extLst>
          </p:cNvPr>
          <p:cNvSpPr/>
          <p:nvPr/>
        </p:nvSpPr>
        <p:spPr>
          <a:xfrm>
            <a:off x="2057401" y="2844589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699CC-4C1D-48F7-B1F2-833A727FA75F}"/>
              </a:ext>
            </a:extLst>
          </p:cNvPr>
          <p:cNvSpPr/>
          <p:nvPr/>
        </p:nvSpPr>
        <p:spPr>
          <a:xfrm>
            <a:off x="3352801" y="2844589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B182AC-2029-4A41-8A5F-50144E1F739C}"/>
              </a:ext>
            </a:extLst>
          </p:cNvPr>
          <p:cNvSpPr/>
          <p:nvPr/>
        </p:nvSpPr>
        <p:spPr>
          <a:xfrm>
            <a:off x="4648201" y="2844589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E4684D-C3BE-4F77-A493-905CA955CC17}"/>
              </a:ext>
            </a:extLst>
          </p:cNvPr>
          <p:cNvSpPr/>
          <p:nvPr/>
        </p:nvSpPr>
        <p:spPr>
          <a:xfrm>
            <a:off x="2044699" y="4724400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9B8E81-18B6-4757-8DA0-322E1250E6A6}"/>
              </a:ext>
            </a:extLst>
          </p:cNvPr>
          <p:cNvSpPr/>
          <p:nvPr/>
        </p:nvSpPr>
        <p:spPr>
          <a:xfrm>
            <a:off x="3340099" y="4724400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132A5B-9ABE-4074-AA70-6621B6708AF6}"/>
              </a:ext>
            </a:extLst>
          </p:cNvPr>
          <p:cNvSpPr/>
          <p:nvPr/>
        </p:nvSpPr>
        <p:spPr>
          <a:xfrm>
            <a:off x="4635499" y="4724400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1D3104-0022-4542-9B04-6A238E4BCD8C}"/>
              </a:ext>
            </a:extLst>
          </p:cNvPr>
          <p:cNvSpPr/>
          <p:nvPr/>
        </p:nvSpPr>
        <p:spPr>
          <a:xfrm>
            <a:off x="2044699" y="515961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BA231-FA67-49EE-AAE1-0B72ECFCD172}"/>
              </a:ext>
            </a:extLst>
          </p:cNvPr>
          <p:cNvSpPr/>
          <p:nvPr/>
        </p:nvSpPr>
        <p:spPr>
          <a:xfrm>
            <a:off x="3340099" y="515961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880BA-35D6-4B34-A4C2-CFBCFCCBD745}"/>
              </a:ext>
            </a:extLst>
          </p:cNvPr>
          <p:cNvSpPr/>
          <p:nvPr/>
        </p:nvSpPr>
        <p:spPr>
          <a:xfrm>
            <a:off x="4635499" y="515961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BFA26D-F5D7-4725-81DA-14F764CBDCE3}"/>
              </a:ext>
            </a:extLst>
          </p:cNvPr>
          <p:cNvSpPr/>
          <p:nvPr/>
        </p:nvSpPr>
        <p:spPr>
          <a:xfrm>
            <a:off x="4684102" y="5190939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572975-B56A-4C91-8BFD-A0C66A0AFB5E}"/>
              </a:ext>
            </a:extLst>
          </p:cNvPr>
          <p:cNvSpPr/>
          <p:nvPr/>
        </p:nvSpPr>
        <p:spPr>
          <a:xfrm>
            <a:off x="5120847" y="5186613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CED6C8-4597-4471-86DA-0C59F915B7DB}"/>
              </a:ext>
            </a:extLst>
          </p:cNvPr>
          <p:cNvSpPr/>
          <p:nvPr/>
        </p:nvSpPr>
        <p:spPr>
          <a:xfrm>
            <a:off x="5557592" y="5186613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A6CC58-3AC8-4598-86F0-21E451C4968E}"/>
              </a:ext>
            </a:extLst>
          </p:cNvPr>
          <p:cNvSpPr/>
          <p:nvPr/>
        </p:nvSpPr>
        <p:spPr>
          <a:xfrm>
            <a:off x="2044699" y="5587789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96C099-B275-410C-9DF3-CAA716EB5269}"/>
              </a:ext>
            </a:extLst>
          </p:cNvPr>
          <p:cNvSpPr/>
          <p:nvPr/>
        </p:nvSpPr>
        <p:spPr>
          <a:xfrm>
            <a:off x="3340099" y="5587789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094BFD-A85F-40DC-A3B8-71E8AC0F8D81}"/>
              </a:ext>
            </a:extLst>
          </p:cNvPr>
          <p:cNvSpPr/>
          <p:nvPr/>
        </p:nvSpPr>
        <p:spPr>
          <a:xfrm>
            <a:off x="4635499" y="5587789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8ACD89-98AE-4910-925F-110CBDE41E98}"/>
              </a:ext>
            </a:extLst>
          </p:cNvPr>
          <p:cNvSpPr/>
          <p:nvPr/>
        </p:nvSpPr>
        <p:spPr>
          <a:xfrm>
            <a:off x="2044699" y="336015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BFBB46-3545-4432-87BF-61C9855AAA60}"/>
              </a:ext>
            </a:extLst>
          </p:cNvPr>
          <p:cNvSpPr/>
          <p:nvPr/>
        </p:nvSpPr>
        <p:spPr>
          <a:xfrm>
            <a:off x="3340099" y="336015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DB696E-7D06-4C4F-90BE-0B990591D2D2}"/>
              </a:ext>
            </a:extLst>
          </p:cNvPr>
          <p:cNvSpPr/>
          <p:nvPr/>
        </p:nvSpPr>
        <p:spPr>
          <a:xfrm>
            <a:off x="4635499" y="336015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89FD0E-4794-45D3-8BCD-CE256CD92D29}"/>
              </a:ext>
            </a:extLst>
          </p:cNvPr>
          <p:cNvSpPr/>
          <p:nvPr/>
        </p:nvSpPr>
        <p:spPr>
          <a:xfrm>
            <a:off x="2044699" y="3795364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9AD18B-FBBE-4659-9A79-7811B88594B2}"/>
              </a:ext>
            </a:extLst>
          </p:cNvPr>
          <p:cNvSpPr/>
          <p:nvPr/>
        </p:nvSpPr>
        <p:spPr>
          <a:xfrm>
            <a:off x="3340099" y="3795364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4C26BB-E174-4E2B-9706-AA561C4A27FC}"/>
              </a:ext>
            </a:extLst>
          </p:cNvPr>
          <p:cNvSpPr/>
          <p:nvPr/>
        </p:nvSpPr>
        <p:spPr>
          <a:xfrm>
            <a:off x="4635499" y="3795364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8991B86-937E-4756-BE10-6A812971B7D5}"/>
              </a:ext>
            </a:extLst>
          </p:cNvPr>
          <p:cNvSpPr/>
          <p:nvPr/>
        </p:nvSpPr>
        <p:spPr>
          <a:xfrm>
            <a:off x="2120898" y="3837790"/>
            <a:ext cx="248872" cy="300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640E5-3990-44BD-9D95-6DEB7F351107}"/>
              </a:ext>
            </a:extLst>
          </p:cNvPr>
          <p:cNvSpPr/>
          <p:nvPr/>
        </p:nvSpPr>
        <p:spPr>
          <a:xfrm>
            <a:off x="2557643" y="3833464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C2D5DD-7218-4F11-999A-B65307FED5C3}"/>
              </a:ext>
            </a:extLst>
          </p:cNvPr>
          <p:cNvSpPr/>
          <p:nvPr/>
        </p:nvSpPr>
        <p:spPr>
          <a:xfrm>
            <a:off x="2994388" y="3833464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F31478-CF6C-4AE0-A8A0-CC13ACF60B33}"/>
              </a:ext>
            </a:extLst>
          </p:cNvPr>
          <p:cNvSpPr/>
          <p:nvPr/>
        </p:nvSpPr>
        <p:spPr>
          <a:xfrm>
            <a:off x="2044699" y="4223541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A732B6-DE18-4B52-A7C6-636B0DBF332B}"/>
              </a:ext>
            </a:extLst>
          </p:cNvPr>
          <p:cNvSpPr/>
          <p:nvPr/>
        </p:nvSpPr>
        <p:spPr>
          <a:xfrm>
            <a:off x="3340099" y="4223541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B8DE69-D386-4045-ADD4-C1B2BE987CF6}"/>
              </a:ext>
            </a:extLst>
          </p:cNvPr>
          <p:cNvSpPr/>
          <p:nvPr/>
        </p:nvSpPr>
        <p:spPr>
          <a:xfrm>
            <a:off x="4635499" y="4223541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D73CE27-5B68-41EF-9CED-7FC39461394B}"/>
              </a:ext>
            </a:extLst>
          </p:cNvPr>
          <p:cNvSpPr/>
          <p:nvPr/>
        </p:nvSpPr>
        <p:spPr>
          <a:xfrm>
            <a:off x="4715672" y="2883690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D78A82-6DC8-4386-BE99-39187A808AC0}"/>
              </a:ext>
            </a:extLst>
          </p:cNvPr>
          <p:cNvSpPr/>
          <p:nvPr/>
        </p:nvSpPr>
        <p:spPr>
          <a:xfrm>
            <a:off x="5152417" y="2879364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44FB36-21A1-4606-9CAA-85BFA4C6166A}"/>
              </a:ext>
            </a:extLst>
          </p:cNvPr>
          <p:cNvSpPr/>
          <p:nvPr/>
        </p:nvSpPr>
        <p:spPr>
          <a:xfrm>
            <a:off x="5589162" y="2879364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16E931-72AC-40DE-90B0-8292156CA865}"/>
              </a:ext>
            </a:extLst>
          </p:cNvPr>
          <p:cNvSpPr/>
          <p:nvPr/>
        </p:nvSpPr>
        <p:spPr>
          <a:xfrm>
            <a:off x="4715672" y="339994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B3F28F-88F9-4E86-96C1-9789468E6826}"/>
              </a:ext>
            </a:extLst>
          </p:cNvPr>
          <p:cNvSpPr/>
          <p:nvPr/>
        </p:nvSpPr>
        <p:spPr>
          <a:xfrm>
            <a:off x="5152417" y="3402578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C4DDF4-F9FA-4DEE-95D7-46296E49EC47}"/>
              </a:ext>
            </a:extLst>
          </p:cNvPr>
          <p:cNvSpPr/>
          <p:nvPr/>
        </p:nvSpPr>
        <p:spPr>
          <a:xfrm>
            <a:off x="5589162" y="3390900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6E8A60-1AFD-4360-8BDA-4E6C3AF06719}"/>
              </a:ext>
            </a:extLst>
          </p:cNvPr>
          <p:cNvSpPr/>
          <p:nvPr/>
        </p:nvSpPr>
        <p:spPr>
          <a:xfrm>
            <a:off x="3350422" y="4214253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184228-8F47-4D81-98B9-02D353F884D7}"/>
              </a:ext>
            </a:extLst>
          </p:cNvPr>
          <p:cNvSpPr/>
          <p:nvPr/>
        </p:nvSpPr>
        <p:spPr>
          <a:xfrm>
            <a:off x="3426621" y="4256679"/>
            <a:ext cx="248872" cy="300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0928FA-85A1-4954-AE96-6C772076DA9B}"/>
              </a:ext>
            </a:extLst>
          </p:cNvPr>
          <p:cNvSpPr/>
          <p:nvPr/>
        </p:nvSpPr>
        <p:spPr>
          <a:xfrm>
            <a:off x="3863366" y="4252353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C5A0E19-3A5B-4FD1-9C12-CEB9A5232339}"/>
              </a:ext>
            </a:extLst>
          </p:cNvPr>
          <p:cNvSpPr/>
          <p:nvPr/>
        </p:nvSpPr>
        <p:spPr>
          <a:xfrm>
            <a:off x="4300111" y="4252353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51DFAD-31A1-46ED-B0D2-6D0FFF458ABD}"/>
              </a:ext>
            </a:extLst>
          </p:cNvPr>
          <p:cNvSpPr/>
          <p:nvPr/>
        </p:nvSpPr>
        <p:spPr>
          <a:xfrm>
            <a:off x="3426621" y="4766826"/>
            <a:ext cx="248872" cy="300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288509-DAEB-46DB-B588-DD99F5A63925}"/>
              </a:ext>
            </a:extLst>
          </p:cNvPr>
          <p:cNvSpPr/>
          <p:nvPr/>
        </p:nvSpPr>
        <p:spPr>
          <a:xfrm>
            <a:off x="3863366" y="476250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159553-8E76-4E8A-B424-41ED267C4303}"/>
              </a:ext>
            </a:extLst>
          </p:cNvPr>
          <p:cNvSpPr/>
          <p:nvPr/>
        </p:nvSpPr>
        <p:spPr>
          <a:xfrm>
            <a:off x="4300111" y="4762500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4D03DD-A134-461B-9840-9A5857D2536E}"/>
              </a:ext>
            </a:extLst>
          </p:cNvPr>
          <p:cNvSpPr/>
          <p:nvPr/>
        </p:nvSpPr>
        <p:spPr>
          <a:xfrm>
            <a:off x="2150269" y="5619729"/>
            <a:ext cx="248872" cy="300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B2097C-DDE9-4810-AA6B-4F922EB04106}"/>
              </a:ext>
            </a:extLst>
          </p:cNvPr>
          <p:cNvSpPr/>
          <p:nvPr/>
        </p:nvSpPr>
        <p:spPr>
          <a:xfrm>
            <a:off x="2587014" y="5615403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1DA1517-2028-4BEB-B9B1-F96D74AD39D5}"/>
              </a:ext>
            </a:extLst>
          </p:cNvPr>
          <p:cNvSpPr/>
          <p:nvPr/>
        </p:nvSpPr>
        <p:spPr>
          <a:xfrm>
            <a:off x="3023759" y="5615403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53E28-B7EF-4846-AC4D-9B19E81A13E4}"/>
              </a:ext>
            </a:extLst>
          </p:cNvPr>
          <p:cNvSpPr txBox="1"/>
          <p:nvPr/>
        </p:nvSpPr>
        <p:spPr>
          <a:xfrm>
            <a:off x="2057400" y="1875978"/>
            <a:ext cx="434340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1  2  3  4  5  6  7  8  9</a:t>
            </a:r>
          </a:p>
          <a:p>
            <a:r>
              <a:rPr lang="en-US" sz="3000" dirty="0"/>
              <a:t>7  8  9  1  2  3  4  5  6 </a:t>
            </a:r>
          </a:p>
          <a:p>
            <a:r>
              <a:rPr lang="en-US" sz="3000" dirty="0"/>
              <a:t>4  5  6  7  8  9  1  2  3 </a:t>
            </a:r>
          </a:p>
          <a:p>
            <a:r>
              <a:rPr lang="en-US" sz="3000" dirty="0"/>
              <a:t>6  4  5  9  7  8  3  1  2</a:t>
            </a:r>
          </a:p>
          <a:p>
            <a:r>
              <a:rPr lang="en-US" sz="3000" dirty="0"/>
              <a:t>3  1  2  6  4  5  9  7  8</a:t>
            </a:r>
          </a:p>
          <a:p>
            <a:r>
              <a:rPr lang="en-US" sz="3000" dirty="0"/>
              <a:t>9  7  8  3  1  2  6  4  5</a:t>
            </a:r>
          </a:p>
          <a:p>
            <a:r>
              <a:rPr lang="en-US" sz="3000" dirty="0"/>
              <a:t>8  9  7  2  3  1  5  6  4</a:t>
            </a:r>
          </a:p>
          <a:p>
            <a:r>
              <a:rPr lang="en-US" sz="3000" dirty="0"/>
              <a:t>5  6  4  8  9  7  2  3  1</a:t>
            </a:r>
          </a:p>
          <a:p>
            <a:r>
              <a:rPr lang="en-US" sz="3000" dirty="0"/>
              <a:t>2  3  1  5  6  4  8  9  7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EC8223-15FB-4A43-A9E1-845C067445E6}"/>
              </a:ext>
            </a:extLst>
          </p:cNvPr>
          <p:cNvSpPr/>
          <p:nvPr/>
        </p:nvSpPr>
        <p:spPr>
          <a:xfrm>
            <a:off x="6628583" y="1981200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E960D3-D027-4C09-98DC-D0B2F009E0E4}"/>
              </a:ext>
            </a:extLst>
          </p:cNvPr>
          <p:cNvSpPr/>
          <p:nvPr/>
        </p:nvSpPr>
        <p:spPr>
          <a:xfrm>
            <a:off x="7923983" y="1981200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827E11-03F1-4978-B12E-97084A45F1D3}"/>
              </a:ext>
            </a:extLst>
          </p:cNvPr>
          <p:cNvSpPr/>
          <p:nvPr/>
        </p:nvSpPr>
        <p:spPr>
          <a:xfrm>
            <a:off x="9219383" y="1981200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315CAE-5D29-4B99-8348-E21D528461D9}"/>
              </a:ext>
            </a:extLst>
          </p:cNvPr>
          <p:cNvSpPr/>
          <p:nvPr/>
        </p:nvSpPr>
        <p:spPr>
          <a:xfrm>
            <a:off x="6704782" y="2023626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8CF5C3-989F-476B-8F09-C5B9B99C9C41}"/>
              </a:ext>
            </a:extLst>
          </p:cNvPr>
          <p:cNvSpPr/>
          <p:nvPr/>
        </p:nvSpPr>
        <p:spPr>
          <a:xfrm>
            <a:off x="7141527" y="2019300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0A59C1-46F8-4768-BCFB-D56724FE9258}"/>
              </a:ext>
            </a:extLst>
          </p:cNvPr>
          <p:cNvSpPr/>
          <p:nvPr/>
        </p:nvSpPr>
        <p:spPr>
          <a:xfrm>
            <a:off x="7578272" y="201930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DFA6B7-EB26-46FF-A6D3-225627B94D28}"/>
              </a:ext>
            </a:extLst>
          </p:cNvPr>
          <p:cNvSpPr/>
          <p:nvPr/>
        </p:nvSpPr>
        <p:spPr>
          <a:xfrm>
            <a:off x="6628583" y="241641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B65621C-B27F-466E-9DCC-090DCE4F000B}"/>
              </a:ext>
            </a:extLst>
          </p:cNvPr>
          <p:cNvSpPr/>
          <p:nvPr/>
        </p:nvSpPr>
        <p:spPr>
          <a:xfrm>
            <a:off x="7923983" y="241641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D79EA5-D92F-4751-B714-4307320C4460}"/>
              </a:ext>
            </a:extLst>
          </p:cNvPr>
          <p:cNvSpPr/>
          <p:nvPr/>
        </p:nvSpPr>
        <p:spPr>
          <a:xfrm>
            <a:off x="9219383" y="241641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6765D1-18A2-4F57-812B-60A97489BF04}"/>
              </a:ext>
            </a:extLst>
          </p:cNvPr>
          <p:cNvSpPr/>
          <p:nvPr/>
        </p:nvSpPr>
        <p:spPr>
          <a:xfrm>
            <a:off x="7997803" y="2462408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16C9CC-24D5-491F-B1C7-D7A48E0647C4}"/>
              </a:ext>
            </a:extLst>
          </p:cNvPr>
          <p:cNvSpPr/>
          <p:nvPr/>
        </p:nvSpPr>
        <p:spPr>
          <a:xfrm>
            <a:off x="8434548" y="2458082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CD06CD-EDA9-48FB-BF43-3A107C7A94CA}"/>
              </a:ext>
            </a:extLst>
          </p:cNvPr>
          <p:cNvSpPr/>
          <p:nvPr/>
        </p:nvSpPr>
        <p:spPr>
          <a:xfrm>
            <a:off x="8871293" y="2458082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58D2CA-B32D-411E-82FE-2713ACCB6E6B}"/>
              </a:ext>
            </a:extLst>
          </p:cNvPr>
          <p:cNvSpPr/>
          <p:nvPr/>
        </p:nvSpPr>
        <p:spPr>
          <a:xfrm>
            <a:off x="7923983" y="2844589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826CA2B-54E2-4DD3-97CE-90DA0AC7D902}"/>
              </a:ext>
            </a:extLst>
          </p:cNvPr>
          <p:cNvSpPr/>
          <p:nvPr/>
        </p:nvSpPr>
        <p:spPr>
          <a:xfrm>
            <a:off x="9219383" y="2844589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9486D0-BB52-48EC-8C5F-101C1C59B3A2}"/>
              </a:ext>
            </a:extLst>
          </p:cNvPr>
          <p:cNvSpPr/>
          <p:nvPr/>
        </p:nvSpPr>
        <p:spPr>
          <a:xfrm>
            <a:off x="6615881" y="4724400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DFB539-AE93-4AFC-A07A-874046E82074}"/>
              </a:ext>
            </a:extLst>
          </p:cNvPr>
          <p:cNvSpPr/>
          <p:nvPr/>
        </p:nvSpPr>
        <p:spPr>
          <a:xfrm>
            <a:off x="7911281" y="4724400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99C514D-CB57-449D-8167-1BF6E2A31668}"/>
              </a:ext>
            </a:extLst>
          </p:cNvPr>
          <p:cNvSpPr/>
          <p:nvPr/>
        </p:nvSpPr>
        <p:spPr>
          <a:xfrm>
            <a:off x="9206681" y="4724400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B45820-77B2-4D0A-82C3-FE598F7CF2A3}"/>
              </a:ext>
            </a:extLst>
          </p:cNvPr>
          <p:cNvSpPr/>
          <p:nvPr/>
        </p:nvSpPr>
        <p:spPr>
          <a:xfrm>
            <a:off x="6615881" y="515961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C77AC45-5042-443A-B2A3-535FD8E40054}"/>
              </a:ext>
            </a:extLst>
          </p:cNvPr>
          <p:cNvSpPr/>
          <p:nvPr/>
        </p:nvSpPr>
        <p:spPr>
          <a:xfrm>
            <a:off x="7911281" y="515961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87D1BF5-732E-4174-A1BF-8EF20871DAFE}"/>
              </a:ext>
            </a:extLst>
          </p:cNvPr>
          <p:cNvSpPr/>
          <p:nvPr/>
        </p:nvSpPr>
        <p:spPr>
          <a:xfrm>
            <a:off x="9206681" y="515961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F92ED07-D120-44C0-AED1-F237CA7D03F3}"/>
              </a:ext>
            </a:extLst>
          </p:cNvPr>
          <p:cNvSpPr/>
          <p:nvPr/>
        </p:nvSpPr>
        <p:spPr>
          <a:xfrm>
            <a:off x="9255284" y="5190939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2849A2-AB88-4660-8289-BD3B14206D6D}"/>
              </a:ext>
            </a:extLst>
          </p:cNvPr>
          <p:cNvSpPr/>
          <p:nvPr/>
        </p:nvSpPr>
        <p:spPr>
          <a:xfrm>
            <a:off x="9692029" y="5186613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C7A89F-4E81-44C0-AA3E-88C3277DF682}"/>
              </a:ext>
            </a:extLst>
          </p:cNvPr>
          <p:cNvSpPr/>
          <p:nvPr/>
        </p:nvSpPr>
        <p:spPr>
          <a:xfrm>
            <a:off x="10128774" y="5186613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3570758-64E3-48D9-A8B1-F23A18F4BE29}"/>
              </a:ext>
            </a:extLst>
          </p:cNvPr>
          <p:cNvSpPr/>
          <p:nvPr/>
        </p:nvSpPr>
        <p:spPr>
          <a:xfrm>
            <a:off x="6615881" y="5587789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9AD5E5-F231-43D4-80BC-419335598A82}"/>
              </a:ext>
            </a:extLst>
          </p:cNvPr>
          <p:cNvSpPr/>
          <p:nvPr/>
        </p:nvSpPr>
        <p:spPr>
          <a:xfrm>
            <a:off x="7911281" y="5587789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E5E004E-00C0-4D8D-8E2B-1F772144B6DB}"/>
              </a:ext>
            </a:extLst>
          </p:cNvPr>
          <p:cNvSpPr/>
          <p:nvPr/>
        </p:nvSpPr>
        <p:spPr>
          <a:xfrm>
            <a:off x="9206681" y="5587789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C50C16-994F-4542-9391-07349A8CA774}"/>
              </a:ext>
            </a:extLst>
          </p:cNvPr>
          <p:cNvSpPr/>
          <p:nvPr/>
        </p:nvSpPr>
        <p:spPr>
          <a:xfrm>
            <a:off x="6615881" y="336015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27F46E5-87B8-49AD-B26B-F1505A5B14BD}"/>
              </a:ext>
            </a:extLst>
          </p:cNvPr>
          <p:cNvSpPr/>
          <p:nvPr/>
        </p:nvSpPr>
        <p:spPr>
          <a:xfrm>
            <a:off x="7911281" y="336015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23D299-6DF4-482B-BEED-6CE747CCA233}"/>
              </a:ext>
            </a:extLst>
          </p:cNvPr>
          <p:cNvSpPr/>
          <p:nvPr/>
        </p:nvSpPr>
        <p:spPr>
          <a:xfrm>
            <a:off x="9206681" y="336015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9F405FA-EA39-4CFB-8900-F0D9ED9B9FD3}"/>
              </a:ext>
            </a:extLst>
          </p:cNvPr>
          <p:cNvSpPr/>
          <p:nvPr/>
        </p:nvSpPr>
        <p:spPr>
          <a:xfrm>
            <a:off x="6615881" y="3795364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07AD44B-A03E-4FC3-A669-1819A516C4BD}"/>
              </a:ext>
            </a:extLst>
          </p:cNvPr>
          <p:cNvSpPr/>
          <p:nvPr/>
        </p:nvSpPr>
        <p:spPr>
          <a:xfrm>
            <a:off x="7911281" y="3795364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5684B53-6048-47AB-82EA-E3F03BA450CB}"/>
              </a:ext>
            </a:extLst>
          </p:cNvPr>
          <p:cNvSpPr/>
          <p:nvPr/>
        </p:nvSpPr>
        <p:spPr>
          <a:xfrm>
            <a:off x="9206681" y="3795364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D27B836-05B3-4385-B4D2-7C284A69671B}"/>
              </a:ext>
            </a:extLst>
          </p:cNvPr>
          <p:cNvSpPr/>
          <p:nvPr/>
        </p:nvSpPr>
        <p:spPr>
          <a:xfrm>
            <a:off x="6692080" y="3837790"/>
            <a:ext cx="248872" cy="300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8778158-67FC-4CF2-9EAD-CCA17BA1E315}"/>
              </a:ext>
            </a:extLst>
          </p:cNvPr>
          <p:cNvSpPr/>
          <p:nvPr/>
        </p:nvSpPr>
        <p:spPr>
          <a:xfrm>
            <a:off x="7128825" y="3833464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3D3C13C-B7B7-462C-BDA5-B23FA19CFF11}"/>
              </a:ext>
            </a:extLst>
          </p:cNvPr>
          <p:cNvSpPr/>
          <p:nvPr/>
        </p:nvSpPr>
        <p:spPr>
          <a:xfrm>
            <a:off x="7565570" y="3833464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F4C6B75-C33A-4233-B12C-371802A8C5D6}"/>
              </a:ext>
            </a:extLst>
          </p:cNvPr>
          <p:cNvSpPr/>
          <p:nvPr/>
        </p:nvSpPr>
        <p:spPr>
          <a:xfrm>
            <a:off x="6615881" y="4223541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F708D40-DDCA-413A-9120-6F65C86EC75E}"/>
              </a:ext>
            </a:extLst>
          </p:cNvPr>
          <p:cNvSpPr/>
          <p:nvPr/>
        </p:nvSpPr>
        <p:spPr>
          <a:xfrm>
            <a:off x="7911281" y="4223541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59825D3-B5C0-4909-A12C-0222F07CFB3B}"/>
              </a:ext>
            </a:extLst>
          </p:cNvPr>
          <p:cNvSpPr/>
          <p:nvPr/>
        </p:nvSpPr>
        <p:spPr>
          <a:xfrm>
            <a:off x="9206681" y="4223541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BE838A-4952-4A21-9AC0-4732EF2B62A0}"/>
              </a:ext>
            </a:extLst>
          </p:cNvPr>
          <p:cNvSpPr/>
          <p:nvPr/>
        </p:nvSpPr>
        <p:spPr>
          <a:xfrm>
            <a:off x="9286854" y="2883690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B1D856F-205E-4231-91F4-9BB523853783}"/>
              </a:ext>
            </a:extLst>
          </p:cNvPr>
          <p:cNvSpPr/>
          <p:nvPr/>
        </p:nvSpPr>
        <p:spPr>
          <a:xfrm>
            <a:off x="9723599" y="2879364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36BBF1-36F6-4A25-9D44-916B9F5FABA8}"/>
              </a:ext>
            </a:extLst>
          </p:cNvPr>
          <p:cNvSpPr/>
          <p:nvPr/>
        </p:nvSpPr>
        <p:spPr>
          <a:xfrm>
            <a:off x="10160344" y="2879364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1458D15-D7A9-410D-BF4E-03689BCB0F95}"/>
              </a:ext>
            </a:extLst>
          </p:cNvPr>
          <p:cNvSpPr/>
          <p:nvPr/>
        </p:nvSpPr>
        <p:spPr>
          <a:xfrm>
            <a:off x="9286854" y="339994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AB608A8-E16A-4CBE-A48D-FA5505858014}"/>
              </a:ext>
            </a:extLst>
          </p:cNvPr>
          <p:cNvSpPr/>
          <p:nvPr/>
        </p:nvSpPr>
        <p:spPr>
          <a:xfrm>
            <a:off x="9723599" y="3402578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395C993-EDF7-4246-893A-424230F22F50}"/>
              </a:ext>
            </a:extLst>
          </p:cNvPr>
          <p:cNvSpPr/>
          <p:nvPr/>
        </p:nvSpPr>
        <p:spPr>
          <a:xfrm>
            <a:off x="10160344" y="3390900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1C9DD24-0F8F-49C2-BEC4-EFC2C46C71CE}"/>
              </a:ext>
            </a:extLst>
          </p:cNvPr>
          <p:cNvSpPr/>
          <p:nvPr/>
        </p:nvSpPr>
        <p:spPr>
          <a:xfrm>
            <a:off x="7921604" y="4214253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35CE8D0-CCA3-4C0A-8C4F-E50ADD37E307}"/>
              </a:ext>
            </a:extLst>
          </p:cNvPr>
          <p:cNvSpPr/>
          <p:nvPr/>
        </p:nvSpPr>
        <p:spPr>
          <a:xfrm>
            <a:off x="7997803" y="4256679"/>
            <a:ext cx="248872" cy="300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123A65-A9F5-44B0-AA2B-4FF85C9BF819}"/>
              </a:ext>
            </a:extLst>
          </p:cNvPr>
          <p:cNvSpPr/>
          <p:nvPr/>
        </p:nvSpPr>
        <p:spPr>
          <a:xfrm>
            <a:off x="8434548" y="4252353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F2EFAF-6FC6-425D-BD5E-9696544884FB}"/>
              </a:ext>
            </a:extLst>
          </p:cNvPr>
          <p:cNvSpPr/>
          <p:nvPr/>
        </p:nvSpPr>
        <p:spPr>
          <a:xfrm>
            <a:off x="8871293" y="4252353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3DE4352-C806-4D49-97EF-57E7421D31C1}"/>
              </a:ext>
            </a:extLst>
          </p:cNvPr>
          <p:cNvSpPr/>
          <p:nvPr/>
        </p:nvSpPr>
        <p:spPr>
          <a:xfrm>
            <a:off x="7997803" y="4766826"/>
            <a:ext cx="248872" cy="300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F55194E-B434-48D1-8250-8DB23CC2BD09}"/>
              </a:ext>
            </a:extLst>
          </p:cNvPr>
          <p:cNvSpPr/>
          <p:nvPr/>
        </p:nvSpPr>
        <p:spPr>
          <a:xfrm>
            <a:off x="8434548" y="476250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F0C3C70-8B64-412E-86A6-0B23B04750AD}"/>
              </a:ext>
            </a:extLst>
          </p:cNvPr>
          <p:cNvSpPr/>
          <p:nvPr/>
        </p:nvSpPr>
        <p:spPr>
          <a:xfrm>
            <a:off x="8871293" y="4762500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E577429-BFE4-4598-AA8F-19DFEE2DD821}"/>
              </a:ext>
            </a:extLst>
          </p:cNvPr>
          <p:cNvSpPr/>
          <p:nvPr/>
        </p:nvSpPr>
        <p:spPr>
          <a:xfrm>
            <a:off x="6721451" y="5619729"/>
            <a:ext cx="248872" cy="300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F9F9018-A287-4B34-B116-3A01659A4430}"/>
              </a:ext>
            </a:extLst>
          </p:cNvPr>
          <p:cNvSpPr/>
          <p:nvPr/>
        </p:nvSpPr>
        <p:spPr>
          <a:xfrm>
            <a:off x="7158196" y="5615403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7A1921C-3AF0-4938-9C38-E578B7EF2E97}"/>
              </a:ext>
            </a:extLst>
          </p:cNvPr>
          <p:cNvSpPr/>
          <p:nvPr/>
        </p:nvSpPr>
        <p:spPr>
          <a:xfrm>
            <a:off x="7594941" y="5615403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05A86A-23B3-41EC-A75C-D56D1DA2367B}"/>
              </a:ext>
            </a:extLst>
          </p:cNvPr>
          <p:cNvSpPr/>
          <p:nvPr/>
        </p:nvSpPr>
        <p:spPr>
          <a:xfrm>
            <a:off x="6605560" y="2848632"/>
            <a:ext cx="1316043" cy="3769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for (r-1)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A2C7A-FE19-4CA2-A8FF-6C7D04CAC9DA}"/>
              </a:ext>
            </a:extLst>
          </p:cNvPr>
          <p:cNvSpPr/>
          <p:nvPr/>
        </p:nvSpPr>
        <p:spPr>
          <a:xfrm>
            <a:off x="2057401" y="1981200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BE44B-E0BA-44C8-957A-25EDA4DA0D26}"/>
              </a:ext>
            </a:extLst>
          </p:cNvPr>
          <p:cNvSpPr/>
          <p:nvPr/>
        </p:nvSpPr>
        <p:spPr>
          <a:xfrm>
            <a:off x="3352801" y="1981200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A1DFE-D227-47A2-ACB6-70F0A0B1AA40}"/>
              </a:ext>
            </a:extLst>
          </p:cNvPr>
          <p:cNvSpPr/>
          <p:nvPr/>
        </p:nvSpPr>
        <p:spPr>
          <a:xfrm>
            <a:off x="4648201" y="1981200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22128-5F40-43B3-9BF9-67F698BC1299}"/>
              </a:ext>
            </a:extLst>
          </p:cNvPr>
          <p:cNvSpPr/>
          <p:nvPr/>
        </p:nvSpPr>
        <p:spPr>
          <a:xfrm>
            <a:off x="2133600" y="2023626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E918D-DB77-4C07-A6DE-8D03A3EF1F87}"/>
              </a:ext>
            </a:extLst>
          </p:cNvPr>
          <p:cNvSpPr/>
          <p:nvPr/>
        </p:nvSpPr>
        <p:spPr>
          <a:xfrm>
            <a:off x="2570345" y="2019300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352F-1D2B-4469-9EB2-4A3CA0FE4C6E}"/>
              </a:ext>
            </a:extLst>
          </p:cNvPr>
          <p:cNvSpPr/>
          <p:nvPr/>
        </p:nvSpPr>
        <p:spPr>
          <a:xfrm>
            <a:off x="3007090" y="201930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AE8995-5BCF-4AA2-9DDF-95E8326F16E7}"/>
              </a:ext>
            </a:extLst>
          </p:cNvPr>
          <p:cNvSpPr/>
          <p:nvPr/>
        </p:nvSpPr>
        <p:spPr>
          <a:xfrm>
            <a:off x="2057401" y="241641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10354-E0E3-47B3-A01B-1267F8E781F8}"/>
              </a:ext>
            </a:extLst>
          </p:cNvPr>
          <p:cNvSpPr/>
          <p:nvPr/>
        </p:nvSpPr>
        <p:spPr>
          <a:xfrm>
            <a:off x="3352801" y="241641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EE8A3-6659-4767-AF7F-84DBC43231BC}"/>
              </a:ext>
            </a:extLst>
          </p:cNvPr>
          <p:cNvSpPr/>
          <p:nvPr/>
        </p:nvSpPr>
        <p:spPr>
          <a:xfrm>
            <a:off x="4648201" y="241641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3F8F7-F435-4C99-BF46-836ED1F67E3A}"/>
              </a:ext>
            </a:extLst>
          </p:cNvPr>
          <p:cNvSpPr/>
          <p:nvPr/>
        </p:nvSpPr>
        <p:spPr>
          <a:xfrm>
            <a:off x="3426621" y="2462408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56E02-46D5-4510-BD1A-B22F5E7A7DC7}"/>
              </a:ext>
            </a:extLst>
          </p:cNvPr>
          <p:cNvSpPr/>
          <p:nvPr/>
        </p:nvSpPr>
        <p:spPr>
          <a:xfrm>
            <a:off x="3863366" y="2458082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14D1F-7588-4501-A05D-6D4BFD709AD5}"/>
              </a:ext>
            </a:extLst>
          </p:cNvPr>
          <p:cNvSpPr/>
          <p:nvPr/>
        </p:nvSpPr>
        <p:spPr>
          <a:xfrm>
            <a:off x="4300111" y="2458082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699CC-4C1D-48F7-B1F2-833A727FA75F}"/>
              </a:ext>
            </a:extLst>
          </p:cNvPr>
          <p:cNvSpPr/>
          <p:nvPr/>
        </p:nvSpPr>
        <p:spPr>
          <a:xfrm>
            <a:off x="3352801" y="2844589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B182AC-2029-4A41-8A5F-50144E1F739C}"/>
              </a:ext>
            </a:extLst>
          </p:cNvPr>
          <p:cNvSpPr/>
          <p:nvPr/>
        </p:nvSpPr>
        <p:spPr>
          <a:xfrm>
            <a:off x="4648201" y="2844589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E4684D-C3BE-4F77-A493-905CA955CC17}"/>
              </a:ext>
            </a:extLst>
          </p:cNvPr>
          <p:cNvSpPr/>
          <p:nvPr/>
        </p:nvSpPr>
        <p:spPr>
          <a:xfrm>
            <a:off x="2044699" y="4724400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9B8E81-18B6-4757-8DA0-322E1250E6A6}"/>
              </a:ext>
            </a:extLst>
          </p:cNvPr>
          <p:cNvSpPr/>
          <p:nvPr/>
        </p:nvSpPr>
        <p:spPr>
          <a:xfrm>
            <a:off x="3340099" y="4724400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132A5B-9ABE-4074-AA70-6621B6708AF6}"/>
              </a:ext>
            </a:extLst>
          </p:cNvPr>
          <p:cNvSpPr/>
          <p:nvPr/>
        </p:nvSpPr>
        <p:spPr>
          <a:xfrm>
            <a:off x="4635499" y="4724400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1D3104-0022-4542-9B04-6A238E4BCD8C}"/>
              </a:ext>
            </a:extLst>
          </p:cNvPr>
          <p:cNvSpPr/>
          <p:nvPr/>
        </p:nvSpPr>
        <p:spPr>
          <a:xfrm>
            <a:off x="2044699" y="515961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BA231-FA67-49EE-AAE1-0B72ECFCD172}"/>
              </a:ext>
            </a:extLst>
          </p:cNvPr>
          <p:cNvSpPr/>
          <p:nvPr/>
        </p:nvSpPr>
        <p:spPr>
          <a:xfrm>
            <a:off x="3340099" y="515961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880BA-35D6-4B34-A4C2-CFBCFCCBD745}"/>
              </a:ext>
            </a:extLst>
          </p:cNvPr>
          <p:cNvSpPr/>
          <p:nvPr/>
        </p:nvSpPr>
        <p:spPr>
          <a:xfrm>
            <a:off x="4635499" y="515961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BFA26D-F5D7-4725-81DA-14F764CBDCE3}"/>
              </a:ext>
            </a:extLst>
          </p:cNvPr>
          <p:cNvSpPr/>
          <p:nvPr/>
        </p:nvSpPr>
        <p:spPr>
          <a:xfrm>
            <a:off x="4684102" y="5190939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572975-B56A-4C91-8BFD-A0C66A0AFB5E}"/>
              </a:ext>
            </a:extLst>
          </p:cNvPr>
          <p:cNvSpPr/>
          <p:nvPr/>
        </p:nvSpPr>
        <p:spPr>
          <a:xfrm>
            <a:off x="5120847" y="5186613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CED6C8-4597-4471-86DA-0C59F915B7DB}"/>
              </a:ext>
            </a:extLst>
          </p:cNvPr>
          <p:cNvSpPr/>
          <p:nvPr/>
        </p:nvSpPr>
        <p:spPr>
          <a:xfrm>
            <a:off x="5557592" y="5186613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A6CC58-3AC8-4598-86F0-21E451C4968E}"/>
              </a:ext>
            </a:extLst>
          </p:cNvPr>
          <p:cNvSpPr/>
          <p:nvPr/>
        </p:nvSpPr>
        <p:spPr>
          <a:xfrm>
            <a:off x="2044699" y="5587789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96C099-B275-410C-9DF3-CAA716EB5269}"/>
              </a:ext>
            </a:extLst>
          </p:cNvPr>
          <p:cNvSpPr/>
          <p:nvPr/>
        </p:nvSpPr>
        <p:spPr>
          <a:xfrm>
            <a:off x="3340099" y="5587789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094BFD-A85F-40DC-A3B8-71E8AC0F8D81}"/>
              </a:ext>
            </a:extLst>
          </p:cNvPr>
          <p:cNvSpPr/>
          <p:nvPr/>
        </p:nvSpPr>
        <p:spPr>
          <a:xfrm>
            <a:off x="4635499" y="5587789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8ACD89-98AE-4910-925F-110CBDE41E98}"/>
              </a:ext>
            </a:extLst>
          </p:cNvPr>
          <p:cNvSpPr/>
          <p:nvPr/>
        </p:nvSpPr>
        <p:spPr>
          <a:xfrm>
            <a:off x="2044699" y="336015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BFBB46-3545-4432-87BF-61C9855AAA60}"/>
              </a:ext>
            </a:extLst>
          </p:cNvPr>
          <p:cNvSpPr/>
          <p:nvPr/>
        </p:nvSpPr>
        <p:spPr>
          <a:xfrm>
            <a:off x="3340099" y="336015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DB696E-7D06-4C4F-90BE-0B990591D2D2}"/>
              </a:ext>
            </a:extLst>
          </p:cNvPr>
          <p:cNvSpPr/>
          <p:nvPr/>
        </p:nvSpPr>
        <p:spPr>
          <a:xfrm>
            <a:off x="4635499" y="336015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89FD0E-4794-45D3-8BCD-CE256CD92D29}"/>
              </a:ext>
            </a:extLst>
          </p:cNvPr>
          <p:cNvSpPr/>
          <p:nvPr/>
        </p:nvSpPr>
        <p:spPr>
          <a:xfrm>
            <a:off x="2044699" y="3795364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9AD18B-FBBE-4659-9A79-7811B88594B2}"/>
              </a:ext>
            </a:extLst>
          </p:cNvPr>
          <p:cNvSpPr/>
          <p:nvPr/>
        </p:nvSpPr>
        <p:spPr>
          <a:xfrm>
            <a:off x="3340099" y="3795364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4C26BB-E174-4E2B-9706-AA561C4A27FC}"/>
              </a:ext>
            </a:extLst>
          </p:cNvPr>
          <p:cNvSpPr/>
          <p:nvPr/>
        </p:nvSpPr>
        <p:spPr>
          <a:xfrm>
            <a:off x="4635499" y="3795364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8991B86-937E-4756-BE10-6A812971B7D5}"/>
              </a:ext>
            </a:extLst>
          </p:cNvPr>
          <p:cNvSpPr/>
          <p:nvPr/>
        </p:nvSpPr>
        <p:spPr>
          <a:xfrm>
            <a:off x="2120898" y="3837790"/>
            <a:ext cx="248872" cy="300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640E5-3990-44BD-9D95-6DEB7F351107}"/>
              </a:ext>
            </a:extLst>
          </p:cNvPr>
          <p:cNvSpPr/>
          <p:nvPr/>
        </p:nvSpPr>
        <p:spPr>
          <a:xfrm>
            <a:off x="2557643" y="3833464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C2D5DD-7218-4F11-999A-B65307FED5C3}"/>
              </a:ext>
            </a:extLst>
          </p:cNvPr>
          <p:cNvSpPr/>
          <p:nvPr/>
        </p:nvSpPr>
        <p:spPr>
          <a:xfrm>
            <a:off x="2994388" y="3833464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F31478-CF6C-4AE0-A8A0-CC13ACF60B33}"/>
              </a:ext>
            </a:extLst>
          </p:cNvPr>
          <p:cNvSpPr/>
          <p:nvPr/>
        </p:nvSpPr>
        <p:spPr>
          <a:xfrm>
            <a:off x="2044699" y="4223541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A732B6-DE18-4B52-A7C6-636B0DBF332B}"/>
              </a:ext>
            </a:extLst>
          </p:cNvPr>
          <p:cNvSpPr/>
          <p:nvPr/>
        </p:nvSpPr>
        <p:spPr>
          <a:xfrm>
            <a:off x="3340099" y="4223541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B8DE69-D386-4045-ADD4-C1B2BE987CF6}"/>
              </a:ext>
            </a:extLst>
          </p:cNvPr>
          <p:cNvSpPr/>
          <p:nvPr/>
        </p:nvSpPr>
        <p:spPr>
          <a:xfrm>
            <a:off x="4635499" y="4223541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D73CE27-5B68-41EF-9CED-7FC39461394B}"/>
              </a:ext>
            </a:extLst>
          </p:cNvPr>
          <p:cNvSpPr/>
          <p:nvPr/>
        </p:nvSpPr>
        <p:spPr>
          <a:xfrm>
            <a:off x="4715672" y="2883690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D78A82-6DC8-4386-BE99-39187A808AC0}"/>
              </a:ext>
            </a:extLst>
          </p:cNvPr>
          <p:cNvSpPr/>
          <p:nvPr/>
        </p:nvSpPr>
        <p:spPr>
          <a:xfrm>
            <a:off x="5152417" y="2879364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44FB36-21A1-4606-9CAA-85BFA4C6166A}"/>
              </a:ext>
            </a:extLst>
          </p:cNvPr>
          <p:cNvSpPr/>
          <p:nvPr/>
        </p:nvSpPr>
        <p:spPr>
          <a:xfrm>
            <a:off x="5589162" y="2879364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16E931-72AC-40DE-90B0-8292156CA865}"/>
              </a:ext>
            </a:extLst>
          </p:cNvPr>
          <p:cNvSpPr/>
          <p:nvPr/>
        </p:nvSpPr>
        <p:spPr>
          <a:xfrm>
            <a:off x="4715672" y="339994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B3F28F-88F9-4E86-96C1-9789468E6826}"/>
              </a:ext>
            </a:extLst>
          </p:cNvPr>
          <p:cNvSpPr/>
          <p:nvPr/>
        </p:nvSpPr>
        <p:spPr>
          <a:xfrm>
            <a:off x="5152417" y="3402578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C4DDF4-F9FA-4DEE-95D7-46296E49EC47}"/>
              </a:ext>
            </a:extLst>
          </p:cNvPr>
          <p:cNvSpPr/>
          <p:nvPr/>
        </p:nvSpPr>
        <p:spPr>
          <a:xfrm>
            <a:off x="5589162" y="3390900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6E8A60-1AFD-4360-8BDA-4E6C3AF06719}"/>
              </a:ext>
            </a:extLst>
          </p:cNvPr>
          <p:cNvSpPr/>
          <p:nvPr/>
        </p:nvSpPr>
        <p:spPr>
          <a:xfrm>
            <a:off x="3350422" y="4214253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184228-8F47-4D81-98B9-02D353F884D7}"/>
              </a:ext>
            </a:extLst>
          </p:cNvPr>
          <p:cNvSpPr/>
          <p:nvPr/>
        </p:nvSpPr>
        <p:spPr>
          <a:xfrm>
            <a:off x="3426621" y="4256679"/>
            <a:ext cx="248872" cy="300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0928FA-85A1-4954-AE96-6C772076DA9B}"/>
              </a:ext>
            </a:extLst>
          </p:cNvPr>
          <p:cNvSpPr/>
          <p:nvPr/>
        </p:nvSpPr>
        <p:spPr>
          <a:xfrm>
            <a:off x="3863366" y="4252353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C5A0E19-3A5B-4FD1-9C12-CEB9A5232339}"/>
              </a:ext>
            </a:extLst>
          </p:cNvPr>
          <p:cNvSpPr/>
          <p:nvPr/>
        </p:nvSpPr>
        <p:spPr>
          <a:xfrm>
            <a:off x="4300111" y="4252353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51DFAD-31A1-46ED-B0D2-6D0FFF458ABD}"/>
              </a:ext>
            </a:extLst>
          </p:cNvPr>
          <p:cNvSpPr/>
          <p:nvPr/>
        </p:nvSpPr>
        <p:spPr>
          <a:xfrm>
            <a:off x="3426621" y="4766826"/>
            <a:ext cx="248872" cy="300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288509-DAEB-46DB-B588-DD99F5A63925}"/>
              </a:ext>
            </a:extLst>
          </p:cNvPr>
          <p:cNvSpPr/>
          <p:nvPr/>
        </p:nvSpPr>
        <p:spPr>
          <a:xfrm>
            <a:off x="3863366" y="476250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159553-8E76-4E8A-B424-41ED267C4303}"/>
              </a:ext>
            </a:extLst>
          </p:cNvPr>
          <p:cNvSpPr/>
          <p:nvPr/>
        </p:nvSpPr>
        <p:spPr>
          <a:xfrm>
            <a:off x="4300111" y="4762500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4D03DD-A134-461B-9840-9A5857D2536E}"/>
              </a:ext>
            </a:extLst>
          </p:cNvPr>
          <p:cNvSpPr/>
          <p:nvPr/>
        </p:nvSpPr>
        <p:spPr>
          <a:xfrm>
            <a:off x="2150269" y="5619729"/>
            <a:ext cx="248872" cy="300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B2097C-DDE9-4810-AA6B-4F922EB04106}"/>
              </a:ext>
            </a:extLst>
          </p:cNvPr>
          <p:cNvSpPr/>
          <p:nvPr/>
        </p:nvSpPr>
        <p:spPr>
          <a:xfrm>
            <a:off x="2587014" y="5615403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1DA1517-2028-4BEB-B9B1-F96D74AD39D5}"/>
              </a:ext>
            </a:extLst>
          </p:cNvPr>
          <p:cNvSpPr/>
          <p:nvPr/>
        </p:nvSpPr>
        <p:spPr>
          <a:xfrm>
            <a:off x="3023759" y="5615403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6F4E9A-6C28-4DB9-BACD-BBF3FA0E029F}"/>
                  </a:ext>
                </a:extLst>
              </p:cNvPr>
              <p:cNvSpPr/>
              <p:nvPr/>
            </p:nvSpPr>
            <p:spPr>
              <a:xfrm>
                <a:off x="6051982" y="1784875"/>
                <a:ext cx="6096000" cy="37262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Preprocess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Generate a cyclic permutation on the elements of 1...(p) given in standard form: [(p) 1 2 ... (p−1)].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Generate a sequence which has elements {0, 1, p,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Sequence: Largest power for which </a:t>
                </a:r>
                <a:r>
                  <a:rPr lang="en-US" dirty="0" err="1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i%p^x</a:t>
                </a: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 = 0</a:t>
                </a:r>
              </a:p>
              <a:p>
                <a:endParaRPr lang="en-US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</a:rPr>
                  <a:t>For each new permutation in the grid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/>
                    </a:solidFill>
                  </a:rPr>
                  <a:t>Traverse the previous permutation and apply a local permutation at the level given by seq[</a:t>
                </a:r>
                <a:r>
                  <a:rPr lang="en-US" dirty="0" err="1">
                    <a:solidFill>
                      <a:schemeClr val="accent4"/>
                    </a:solidFill>
                  </a:rPr>
                  <a:t>i</a:t>
                </a:r>
                <a:r>
                  <a:rPr lang="en-US" dirty="0">
                    <a:solidFill>
                      <a:schemeClr val="accent4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6F4E9A-6C28-4DB9-BACD-BBF3FA0E0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82" y="1784875"/>
                <a:ext cx="6096000" cy="3726213"/>
              </a:xfrm>
              <a:prstGeom prst="rect">
                <a:avLst/>
              </a:prstGeom>
              <a:blipFill>
                <a:blip r:embed="rId2"/>
                <a:stretch>
                  <a:fillRect l="-1300" t="-1146" r="-1600" b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99D9973-A92B-43FA-83B0-1E148E838AE4}"/>
              </a:ext>
            </a:extLst>
          </p:cNvPr>
          <p:cNvSpPr/>
          <p:nvPr/>
        </p:nvSpPr>
        <p:spPr>
          <a:xfrm>
            <a:off x="2034378" y="2848632"/>
            <a:ext cx="1316043" cy="3769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Ryser’s Conjecture for r-Partite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5C2F6BE-02FB-4990-8F62-857B87408D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507" y="1447800"/>
                <a:ext cx="11543553" cy="49530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92500"/>
              </a:bodyPr>
              <a:lstStyle>
                <a:lvl1pPr marL="182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8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1pPr>
                <a:lvl2pPr marL="6400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4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2pPr>
                <a:lvl3pPr marL="10972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3pPr>
                <a:lvl4pPr marL="15544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4pPr>
                <a:lvl5pPr marL="2011680" indent="-285750" algn="l" defTabSz="642974" rtl="0" eaLnBrk="1" latinLnBrk="0" hangingPunct="1">
                  <a:spcBef>
                    <a:spcPts val="422"/>
                  </a:spcBef>
                  <a:spcAft>
                    <a:spcPts val="211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5pPr>
                <a:lvl6pPr marL="2468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406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2089666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11153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32640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 an </a:t>
                </a:r>
                <a:r>
                  <a:rPr lang="en-US" b="1" i="1" dirty="0"/>
                  <a:t>r</a:t>
                </a:r>
                <a:r>
                  <a:rPr lang="en-US" b="1" dirty="0"/>
                  <a:t>-partite </a:t>
                </a:r>
                <a:r>
                  <a:rPr lang="en-US" b="1" i="1" dirty="0"/>
                  <a:t>r</a:t>
                </a:r>
                <a:r>
                  <a:rPr lang="en-US" b="1" dirty="0"/>
                  <a:t>-uniform </a:t>
                </a:r>
                <a:r>
                  <a:rPr lang="en-US" dirty="0"/>
                  <a:t>hypergraph, let the maximum matching be denoted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Let the minimum vertex cover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5C2F6BE-02FB-4990-8F62-857B8740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7" y="1447800"/>
                <a:ext cx="11543553" cy="4953000"/>
              </a:xfrm>
              <a:prstGeom prst="rect">
                <a:avLst/>
              </a:prstGeom>
              <a:blipFill>
                <a:blip r:embed="rId2"/>
                <a:stretch>
                  <a:fillRect l="-174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for (r-1)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A2C7A-FE19-4CA2-A8FF-6C7D04CAC9DA}"/>
              </a:ext>
            </a:extLst>
          </p:cNvPr>
          <p:cNvSpPr/>
          <p:nvPr/>
        </p:nvSpPr>
        <p:spPr>
          <a:xfrm>
            <a:off x="2057401" y="1981200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BE44B-E0BA-44C8-957A-25EDA4DA0D26}"/>
              </a:ext>
            </a:extLst>
          </p:cNvPr>
          <p:cNvSpPr/>
          <p:nvPr/>
        </p:nvSpPr>
        <p:spPr>
          <a:xfrm>
            <a:off x="3352801" y="1981200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A1DFE-D227-47A2-ACB6-70F0A0B1AA40}"/>
              </a:ext>
            </a:extLst>
          </p:cNvPr>
          <p:cNvSpPr/>
          <p:nvPr/>
        </p:nvSpPr>
        <p:spPr>
          <a:xfrm>
            <a:off x="4648201" y="1981200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22128-5F40-43B3-9BF9-67F698BC1299}"/>
              </a:ext>
            </a:extLst>
          </p:cNvPr>
          <p:cNvSpPr/>
          <p:nvPr/>
        </p:nvSpPr>
        <p:spPr>
          <a:xfrm>
            <a:off x="2133600" y="2023626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E918D-DB77-4C07-A6DE-8D03A3EF1F87}"/>
              </a:ext>
            </a:extLst>
          </p:cNvPr>
          <p:cNvSpPr/>
          <p:nvPr/>
        </p:nvSpPr>
        <p:spPr>
          <a:xfrm>
            <a:off x="2570345" y="2019300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352F-1D2B-4469-9EB2-4A3CA0FE4C6E}"/>
              </a:ext>
            </a:extLst>
          </p:cNvPr>
          <p:cNvSpPr/>
          <p:nvPr/>
        </p:nvSpPr>
        <p:spPr>
          <a:xfrm>
            <a:off x="3007090" y="201930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AE8995-5BCF-4AA2-9DDF-95E8326F16E7}"/>
              </a:ext>
            </a:extLst>
          </p:cNvPr>
          <p:cNvSpPr/>
          <p:nvPr/>
        </p:nvSpPr>
        <p:spPr>
          <a:xfrm>
            <a:off x="2057401" y="241641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10354-E0E3-47B3-A01B-1267F8E781F8}"/>
              </a:ext>
            </a:extLst>
          </p:cNvPr>
          <p:cNvSpPr/>
          <p:nvPr/>
        </p:nvSpPr>
        <p:spPr>
          <a:xfrm>
            <a:off x="3352801" y="241641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EE8A3-6659-4767-AF7F-84DBC43231BC}"/>
              </a:ext>
            </a:extLst>
          </p:cNvPr>
          <p:cNvSpPr/>
          <p:nvPr/>
        </p:nvSpPr>
        <p:spPr>
          <a:xfrm>
            <a:off x="4648201" y="241641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3F8F7-F435-4C99-BF46-836ED1F67E3A}"/>
              </a:ext>
            </a:extLst>
          </p:cNvPr>
          <p:cNvSpPr/>
          <p:nvPr/>
        </p:nvSpPr>
        <p:spPr>
          <a:xfrm>
            <a:off x="3426621" y="2462408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56E02-46D5-4510-BD1A-B22F5E7A7DC7}"/>
              </a:ext>
            </a:extLst>
          </p:cNvPr>
          <p:cNvSpPr/>
          <p:nvPr/>
        </p:nvSpPr>
        <p:spPr>
          <a:xfrm>
            <a:off x="3863366" y="2458082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14D1F-7588-4501-A05D-6D4BFD709AD5}"/>
              </a:ext>
            </a:extLst>
          </p:cNvPr>
          <p:cNvSpPr/>
          <p:nvPr/>
        </p:nvSpPr>
        <p:spPr>
          <a:xfrm>
            <a:off x="4300111" y="2458082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699CC-4C1D-48F7-B1F2-833A727FA75F}"/>
              </a:ext>
            </a:extLst>
          </p:cNvPr>
          <p:cNvSpPr/>
          <p:nvPr/>
        </p:nvSpPr>
        <p:spPr>
          <a:xfrm>
            <a:off x="3352801" y="2844589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B182AC-2029-4A41-8A5F-50144E1F739C}"/>
              </a:ext>
            </a:extLst>
          </p:cNvPr>
          <p:cNvSpPr/>
          <p:nvPr/>
        </p:nvSpPr>
        <p:spPr>
          <a:xfrm>
            <a:off x="4648201" y="2844589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E4684D-C3BE-4F77-A493-905CA955CC17}"/>
              </a:ext>
            </a:extLst>
          </p:cNvPr>
          <p:cNvSpPr/>
          <p:nvPr/>
        </p:nvSpPr>
        <p:spPr>
          <a:xfrm>
            <a:off x="2044699" y="4724400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9B8E81-18B6-4757-8DA0-322E1250E6A6}"/>
              </a:ext>
            </a:extLst>
          </p:cNvPr>
          <p:cNvSpPr/>
          <p:nvPr/>
        </p:nvSpPr>
        <p:spPr>
          <a:xfrm>
            <a:off x="3340099" y="4724400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132A5B-9ABE-4074-AA70-6621B6708AF6}"/>
              </a:ext>
            </a:extLst>
          </p:cNvPr>
          <p:cNvSpPr/>
          <p:nvPr/>
        </p:nvSpPr>
        <p:spPr>
          <a:xfrm>
            <a:off x="4635499" y="4724400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1D3104-0022-4542-9B04-6A238E4BCD8C}"/>
              </a:ext>
            </a:extLst>
          </p:cNvPr>
          <p:cNvSpPr/>
          <p:nvPr/>
        </p:nvSpPr>
        <p:spPr>
          <a:xfrm>
            <a:off x="2044699" y="515961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BA231-FA67-49EE-AAE1-0B72ECFCD172}"/>
              </a:ext>
            </a:extLst>
          </p:cNvPr>
          <p:cNvSpPr/>
          <p:nvPr/>
        </p:nvSpPr>
        <p:spPr>
          <a:xfrm>
            <a:off x="3340099" y="515961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880BA-35D6-4B34-A4C2-CFBCFCCBD745}"/>
              </a:ext>
            </a:extLst>
          </p:cNvPr>
          <p:cNvSpPr/>
          <p:nvPr/>
        </p:nvSpPr>
        <p:spPr>
          <a:xfrm>
            <a:off x="4635499" y="515961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BFA26D-F5D7-4725-81DA-14F764CBDCE3}"/>
              </a:ext>
            </a:extLst>
          </p:cNvPr>
          <p:cNvSpPr/>
          <p:nvPr/>
        </p:nvSpPr>
        <p:spPr>
          <a:xfrm>
            <a:off x="4684102" y="5190939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572975-B56A-4C91-8BFD-A0C66A0AFB5E}"/>
              </a:ext>
            </a:extLst>
          </p:cNvPr>
          <p:cNvSpPr/>
          <p:nvPr/>
        </p:nvSpPr>
        <p:spPr>
          <a:xfrm>
            <a:off x="5120847" y="5186613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CED6C8-4597-4471-86DA-0C59F915B7DB}"/>
              </a:ext>
            </a:extLst>
          </p:cNvPr>
          <p:cNvSpPr/>
          <p:nvPr/>
        </p:nvSpPr>
        <p:spPr>
          <a:xfrm>
            <a:off x="5557592" y="5186613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A6CC58-3AC8-4598-86F0-21E451C4968E}"/>
              </a:ext>
            </a:extLst>
          </p:cNvPr>
          <p:cNvSpPr/>
          <p:nvPr/>
        </p:nvSpPr>
        <p:spPr>
          <a:xfrm>
            <a:off x="2044699" y="5587789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96C099-B275-410C-9DF3-CAA716EB5269}"/>
              </a:ext>
            </a:extLst>
          </p:cNvPr>
          <p:cNvSpPr/>
          <p:nvPr/>
        </p:nvSpPr>
        <p:spPr>
          <a:xfrm>
            <a:off x="3340099" y="5587789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094BFD-A85F-40DC-A3B8-71E8AC0F8D81}"/>
              </a:ext>
            </a:extLst>
          </p:cNvPr>
          <p:cNvSpPr/>
          <p:nvPr/>
        </p:nvSpPr>
        <p:spPr>
          <a:xfrm>
            <a:off x="4635499" y="5587789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8ACD89-98AE-4910-925F-110CBDE41E98}"/>
              </a:ext>
            </a:extLst>
          </p:cNvPr>
          <p:cNvSpPr/>
          <p:nvPr/>
        </p:nvSpPr>
        <p:spPr>
          <a:xfrm>
            <a:off x="2044699" y="3360152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BFBB46-3545-4432-87BF-61C9855AAA60}"/>
              </a:ext>
            </a:extLst>
          </p:cNvPr>
          <p:cNvSpPr/>
          <p:nvPr/>
        </p:nvSpPr>
        <p:spPr>
          <a:xfrm>
            <a:off x="3340099" y="3360152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DB696E-7D06-4C4F-90BE-0B990591D2D2}"/>
              </a:ext>
            </a:extLst>
          </p:cNvPr>
          <p:cNvSpPr/>
          <p:nvPr/>
        </p:nvSpPr>
        <p:spPr>
          <a:xfrm>
            <a:off x="4635499" y="3360152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89FD0E-4794-45D3-8BCD-CE256CD92D29}"/>
              </a:ext>
            </a:extLst>
          </p:cNvPr>
          <p:cNvSpPr/>
          <p:nvPr/>
        </p:nvSpPr>
        <p:spPr>
          <a:xfrm>
            <a:off x="2044699" y="3795364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9AD18B-FBBE-4659-9A79-7811B88594B2}"/>
              </a:ext>
            </a:extLst>
          </p:cNvPr>
          <p:cNvSpPr/>
          <p:nvPr/>
        </p:nvSpPr>
        <p:spPr>
          <a:xfrm>
            <a:off x="3340099" y="3795364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4C26BB-E174-4E2B-9706-AA561C4A27FC}"/>
              </a:ext>
            </a:extLst>
          </p:cNvPr>
          <p:cNvSpPr/>
          <p:nvPr/>
        </p:nvSpPr>
        <p:spPr>
          <a:xfrm>
            <a:off x="4635499" y="3795364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8991B86-937E-4756-BE10-6A812971B7D5}"/>
              </a:ext>
            </a:extLst>
          </p:cNvPr>
          <p:cNvSpPr/>
          <p:nvPr/>
        </p:nvSpPr>
        <p:spPr>
          <a:xfrm>
            <a:off x="2120898" y="3837790"/>
            <a:ext cx="248872" cy="300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640E5-3990-44BD-9D95-6DEB7F351107}"/>
              </a:ext>
            </a:extLst>
          </p:cNvPr>
          <p:cNvSpPr/>
          <p:nvPr/>
        </p:nvSpPr>
        <p:spPr>
          <a:xfrm>
            <a:off x="2557643" y="3833464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C2D5DD-7218-4F11-999A-B65307FED5C3}"/>
              </a:ext>
            </a:extLst>
          </p:cNvPr>
          <p:cNvSpPr/>
          <p:nvPr/>
        </p:nvSpPr>
        <p:spPr>
          <a:xfrm>
            <a:off x="2994388" y="3833464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F31478-CF6C-4AE0-A8A0-CC13ACF60B33}"/>
              </a:ext>
            </a:extLst>
          </p:cNvPr>
          <p:cNvSpPr/>
          <p:nvPr/>
        </p:nvSpPr>
        <p:spPr>
          <a:xfrm>
            <a:off x="2044699" y="4223541"/>
            <a:ext cx="1295400" cy="3810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A732B6-DE18-4B52-A7C6-636B0DBF332B}"/>
              </a:ext>
            </a:extLst>
          </p:cNvPr>
          <p:cNvSpPr/>
          <p:nvPr/>
        </p:nvSpPr>
        <p:spPr>
          <a:xfrm>
            <a:off x="3340099" y="4223541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B8DE69-D386-4045-ADD4-C1B2BE987CF6}"/>
              </a:ext>
            </a:extLst>
          </p:cNvPr>
          <p:cNvSpPr/>
          <p:nvPr/>
        </p:nvSpPr>
        <p:spPr>
          <a:xfrm>
            <a:off x="4635499" y="4223541"/>
            <a:ext cx="1295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D73CE27-5B68-41EF-9CED-7FC39461394B}"/>
              </a:ext>
            </a:extLst>
          </p:cNvPr>
          <p:cNvSpPr/>
          <p:nvPr/>
        </p:nvSpPr>
        <p:spPr>
          <a:xfrm>
            <a:off x="4715672" y="2883690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D78A82-6DC8-4386-BE99-39187A808AC0}"/>
              </a:ext>
            </a:extLst>
          </p:cNvPr>
          <p:cNvSpPr/>
          <p:nvPr/>
        </p:nvSpPr>
        <p:spPr>
          <a:xfrm>
            <a:off x="5152417" y="2879364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44FB36-21A1-4606-9CAA-85BFA4C6166A}"/>
              </a:ext>
            </a:extLst>
          </p:cNvPr>
          <p:cNvSpPr/>
          <p:nvPr/>
        </p:nvSpPr>
        <p:spPr>
          <a:xfrm>
            <a:off x="5589162" y="2879364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16E931-72AC-40DE-90B0-8292156CA865}"/>
              </a:ext>
            </a:extLst>
          </p:cNvPr>
          <p:cNvSpPr/>
          <p:nvPr/>
        </p:nvSpPr>
        <p:spPr>
          <a:xfrm>
            <a:off x="4715672" y="339994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B3F28F-88F9-4E86-96C1-9789468E6826}"/>
              </a:ext>
            </a:extLst>
          </p:cNvPr>
          <p:cNvSpPr/>
          <p:nvPr/>
        </p:nvSpPr>
        <p:spPr>
          <a:xfrm>
            <a:off x="5152417" y="3402578"/>
            <a:ext cx="248872" cy="300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C4DDF4-F9FA-4DEE-95D7-46296E49EC47}"/>
              </a:ext>
            </a:extLst>
          </p:cNvPr>
          <p:cNvSpPr/>
          <p:nvPr/>
        </p:nvSpPr>
        <p:spPr>
          <a:xfrm>
            <a:off x="5589162" y="3390900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6E8A60-1AFD-4360-8BDA-4E6C3AF06719}"/>
              </a:ext>
            </a:extLst>
          </p:cNvPr>
          <p:cNvSpPr/>
          <p:nvPr/>
        </p:nvSpPr>
        <p:spPr>
          <a:xfrm>
            <a:off x="3350422" y="4214253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184228-8F47-4D81-98B9-02D353F884D7}"/>
              </a:ext>
            </a:extLst>
          </p:cNvPr>
          <p:cNvSpPr/>
          <p:nvPr/>
        </p:nvSpPr>
        <p:spPr>
          <a:xfrm>
            <a:off x="3426621" y="4256679"/>
            <a:ext cx="248872" cy="300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0928FA-85A1-4954-AE96-6C772076DA9B}"/>
              </a:ext>
            </a:extLst>
          </p:cNvPr>
          <p:cNvSpPr/>
          <p:nvPr/>
        </p:nvSpPr>
        <p:spPr>
          <a:xfrm>
            <a:off x="3863366" y="4252353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C5A0E19-3A5B-4FD1-9C12-CEB9A5232339}"/>
              </a:ext>
            </a:extLst>
          </p:cNvPr>
          <p:cNvSpPr/>
          <p:nvPr/>
        </p:nvSpPr>
        <p:spPr>
          <a:xfrm>
            <a:off x="4300111" y="4252353"/>
            <a:ext cx="248872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51DFAD-31A1-46ED-B0D2-6D0FFF458ABD}"/>
              </a:ext>
            </a:extLst>
          </p:cNvPr>
          <p:cNvSpPr/>
          <p:nvPr/>
        </p:nvSpPr>
        <p:spPr>
          <a:xfrm>
            <a:off x="3426621" y="4766826"/>
            <a:ext cx="248872" cy="300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288509-DAEB-46DB-B588-DD99F5A63925}"/>
              </a:ext>
            </a:extLst>
          </p:cNvPr>
          <p:cNvSpPr/>
          <p:nvPr/>
        </p:nvSpPr>
        <p:spPr>
          <a:xfrm>
            <a:off x="3863366" y="4762500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159553-8E76-4E8A-B424-41ED267C4303}"/>
              </a:ext>
            </a:extLst>
          </p:cNvPr>
          <p:cNvSpPr/>
          <p:nvPr/>
        </p:nvSpPr>
        <p:spPr>
          <a:xfrm>
            <a:off x="4300111" y="4762500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4D03DD-A134-461B-9840-9A5857D2536E}"/>
              </a:ext>
            </a:extLst>
          </p:cNvPr>
          <p:cNvSpPr/>
          <p:nvPr/>
        </p:nvSpPr>
        <p:spPr>
          <a:xfrm>
            <a:off x="2150269" y="5619729"/>
            <a:ext cx="248872" cy="300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B2097C-DDE9-4810-AA6B-4F922EB04106}"/>
              </a:ext>
            </a:extLst>
          </p:cNvPr>
          <p:cNvSpPr/>
          <p:nvPr/>
        </p:nvSpPr>
        <p:spPr>
          <a:xfrm>
            <a:off x="2587014" y="5615403"/>
            <a:ext cx="248872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1DA1517-2028-4BEB-B9B1-F96D74AD39D5}"/>
              </a:ext>
            </a:extLst>
          </p:cNvPr>
          <p:cNvSpPr/>
          <p:nvPr/>
        </p:nvSpPr>
        <p:spPr>
          <a:xfrm>
            <a:off x="3023759" y="5615403"/>
            <a:ext cx="2488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6F4E9A-6C28-4DB9-BACD-BBF3FA0E029F}"/>
                  </a:ext>
                </a:extLst>
              </p:cNvPr>
              <p:cNvSpPr/>
              <p:nvPr/>
            </p:nvSpPr>
            <p:spPr>
              <a:xfrm>
                <a:off x="6051982" y="1784875"/>
                <a:ext cx="6096000" cy="37262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Preprocess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Generate a cyclic permutation on the elements of 1...(p) given in standard form: [(p) 1 2 ... (p−1)].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Generate a sequence which has elements {0, 1, p,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Sequence: Largest power for which </a:t>
                </a:r>
                <a:r>
                  <a:rPr lang="en-US" dirty="0" err="1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i%p^x</a:t>
                </a: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 = 0</a:t>
                </a:r>
              </a:p>
              <a:p>
                <a:endParaRPr lang="en-US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For each new permutation in the grid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Traverse the previous permutation and apply a local permutation at the level given by seq[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6F4E9A-6C28-4DB9-BACD-BBF3FA0E0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82" y="1784875"/>
                <a:ext cx="6096000" cy="3726213"/>
              </a:xfrm>
              <a:prstGeom prst="rect">
                <a:avLst/>
              </a:prstGeom>
              <a:blipFill>
                <a:blip r:embed="rId2"/>
                <a:stretch>
                  <a:fillRect l="-1300" t="-1146" r="-1600" b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99D9973-A92B-43FA-83B0-1E148E838AE4}"/>
              </a:ext>
            </a:extLst>
          </p:cNvPr>
          <p:cNvSpPr/>
          <p:nvPr/>
        </p:nvSpPr>
        <p:spPr>
          <a:xfrm>
            <a:off x="2034378" y="2848632"/>
            <a:ext cx="1316043" cy="3769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When does it work?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65FD0-0A50-408F-BDA8-5520A4ACF9A9}"/>
                  </a:ext>
                </a:extLst>
              </p:cNvPr>
              <p:cNvSpPr/>
              <p:nvPr/>
            </p:nvSpPr>
            <p:spPr>
              <a:xfrm>
                <a:off x="630573" y="1471335"/>
                <a:ext cx="10711113" cy="5267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construction outlined does not succeed for all prime powers.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Empirically, works for: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65FD0-0A50-408F-BDA8-5520A4ACF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3" y="1471335"/>
                <a:ext cx="10711113" cy="5267852"/>
              </a:xfrm>
              <a:prstGeom prst="rect">
                <a:avLst/>
              </a:prstGeom>
              <a:blipFill>
                <a:blip r:embed="rId2"/>
                <a:stretch>
                  <a:fillRect l="-1138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4AD057-F400-4FDE-BC95-F2360C79F725}"/>
                  </a:ext>
                </a:extLst>
              </p:cNvPr>
              <p:cNvSpPr/>
              <p:nvPr/>
            </p:nvSpPr>
            <p:spPr>
              <a:xfrm>
                <a:off x="3276600" y="3167087"/>
                <a:ext cx="6096000" cy="19431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4AD057-F400-4FDE-BC95-F2360C79F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167087"/>
                <a:ext cx="6096000" cy="1943161"/>
              </a:xfrm>
              <a:prstGeom prst="rect">
                <a:avLst/>
              </a:prstGeom>
              <a:blipFill>
                <a:blip r:embed="rId3"/>
                <a:stretch>
                  <a:fillRect l="-14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4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When does it work?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65FD0-0A50-408F-BDA8-5520A4ACF9A9}"/>
                  </a:ext>
                </a:extLst>
              </p:cNvPr>
              <p:cNvSpPr/>
              <p:nvPr/>
            </p:nvSpPr>
            <p:spPr>
              <a:xfrm>
                <a:off x="630573" y="1471335"/>
                <a:ext cx="10711113" cy="5267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construction outlined does not succeed for all prime powers.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Empirically, works for: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65FD0-0A50-408F-BDA8-5520A4ACF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3" y="1471335"/>
                <a:ext cx="10711113" cy="5267852"/>
              </a:xfrm>
              <a:prstGeom prst="rect">
                <a:avLst/>
              </a:prstGeom>
              <a:blipFill>
                <a:blip r:embed="rId2"/>
                <a:stretch>
                  <a:fillRect l="-1138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4AD057-F400-4FDE-BC95-F2360C79F725}"/>
                  </a:ext>
                </a:extLst>
              </p:cNvPr>
              <p:cNvSpPr/>
              <p:nvPr/>
            </p:nvSpPr>
            <p:spPr>
              <a:xfrm>
                <a:off x="3276600" y="3167087"/>
                <a:ext cx="6096000" cy="19431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4AD057-F400-4FDE-BC95-F2360C79F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167087"/>
                <a:ext cx="6096000" cy="1943161"/>
              </a:xfrm>
              <a:prstGeom prst="rect">
                <a:avLst/>
              </a:prstGeom>
              <a:blipFill>
                <a:blip r:embed="rId3"/>
                <a:stretch>
                  <a:fillRect l="-14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A6833BD-4BDE-45D0-9B1C-EB965CF25019}"/>
              </a:ext>
            </a:extLst>
          </p:cNvPr>
          <p:cNvSpPr txBox="1"/>
          <p:nvPr/>
        </p:nvSpPr>
        <p:spPr>
          <a:xfrm>
            <a:off x="1156401" y="5819000"/>
            <a:ext cx="10711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chemeClr val="tx2"/>
                </a:solidFill>
              </a:rPr>
              <a:t>Next steps: prove why construction works in specific cases</a:t>
            </a:r>
          </a:p>
        </p:txBody>
      </p:sp>
    </p:spTree>
    <p:extLst>
      <p:ext uri="{BB962C8B-B14F-4D97-AF65-F5344CB8AC3E}">
        <p14:creationId xmlns:p14="http://schemas.microsoft.com/office/powerpoint/2010/main" val="18071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FB38-1742-4DE9-9F73-F94586EBF1F7}"/>
              </a:ext>
            </a:extLst>
          </p:cNvPr>
          <p:cNvSpPr/>
          <p:nvPr/>
        </p:nvSpPr>
        <p:spPr>
          <a:xfrm>
            <a:off x="327152" y="1332474"/>
            <a:ext cx="101122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Algorithmic Approach </a:t>
            </a:r>
            <a:r>
              <a:rPr lang="en-US" sz="2400" dirty="0">
                <a:solidFill>
                  <a:schemeClr val="accent1"/>
                </a:solidFill>
              </a:rPr>
              <a:t>to </a:t>
            </a:r>
            <a:r>
              <a:rPr lang="en-US" sz="2400" i="1" dirty="0">
                <a:solidFill>
                  <a:schemeClr val="accent1"/>
                </a:solidFill>
              </a:rPr>
              <a:t>k-</a:t>
            </a:r>
            <a:r>
              <a:rPr lang="en-US" sz="2400" dirty="0">
                <a:solidFill>
                  <a:schemeClr val="accent1"/>
                </a:solidFill>
              </a:rPr>
              <a:t>intersecting vertex cover</a:t>
            </a: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4"/>
                </a:solidFill>
              </a:rPr>
              <a:t>Mathematical findings </a:t>
            </a:r>
            <a:r>
              <a:rPr lang="en-US" sz="2400" dirty="0">
                <a:solidFill>
                  <a:schemeClr val="accent4"/>
                </a:solidFill>
              </a:rPr>
              <a:t>for </a:t>
            </a:r>
            <a:r>
              <a:rPr lang="en-US" sz="2400" i="1" dirty="0">
                <a:solidFill>
                  <a:schemeClr val="accent4"/>
                </a:solidFill>
              </a:rPr>
              <a:t>1-</a:t>
            </a:r>
            <a:r>
              <a:rPr lang="en-US" sz="2400" dirty="0">
                <a:solidFill>
                  <a:schemeClr val="accent4"/>
                </a:solidFill>
              </a:rPr>
              <a:t>intersecting graphs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4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4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4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4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4"/>
                </a:solidFill>
              </a:rPr>
              <a:t>Novel generative algorithm </a:t>
            </a:r>
            <a:r>
              <a:rPr lang="en-US" sz="2400" dirty="0">
                <a:solidFill>
                  <a:schemeClr val="accent4"/>
                </a:solidFill>
              </a:rPr>
              <a:t>for maximum sized </a:t>
            </a:r>
            <a:r>
              <a:rPr lang="en-US" sz="2400" i="1" dirty="0">
                <a:solidFill>
                  <a:schemeClr val="accent4"/>
                </a:solidFill>
              </a:rPr>
              <a:t>1</a:t>
            </a:r>
            <a:r>
              <a:rPr lang="en-US" sz="2400" dirty="0">
                <a:solidFill>
                  <a:schemeClr val="accent4"/>
                </a:solidFill>
              </a:rPr>
              <a:t>-intersecting graph and MOLS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FB38-1742-4DE9-9F73-F94586EBF1F7}"/>
              </a:ext>
            </a:extLst>
          </p:cNvPr>
          <p:cNvSpPr/>
          <p:nvPr/>
        </p:nvSpPr>
        <p:spPr>
          <a:xfrm>
            <a:off x="327152" y="1332474"/>
            <a:ext cx="101122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Algorithmic Approach </a:t>
            </a:r>
            <a:r>
              <a:rPr lang="en-US" sz="2400" dirty="0">
                <a:solidFill>
                  <a:schemeClr val="accent1"/>
                </a:solidFill>
              </a:rPr>
              <a:t>to </a:t>
            </a:r>
            <a:r>
              <a:rPr lang="en-US" sz="2400" i="1" dirty="0">
                <a:solidFill>
                  <a:schemeClr val="accent1"/>
                </a:solidFill>
              </a:rPr>
              <a:t>k-</a:t>
            </a:r>
            <a:r>
              <a:rPr lang="en-US" sz="2400" dirty="0">
                <a:solidFill>
                  <a:schemeClr val="accent1"/>
                </a:solidFill>
              </a:rPr>
              <a:t>intersecting vertex cover</a:t>
            </a: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4"/>
                </a:solidFill>
              </a:rPr>
              <a:t>Mathematical findings </a:t>
            </a:r>
            <a:r>
              <a:rPr lang="en-US" sz="2400" dirty="0">
                <a:solidFill>
                  <a:schemeClr val="accent4"/>
                </a:solidFill>
              </a:rPr>
              <a:t>for </a:t>
            </a:r>
            <a:r>
              <a:rPr lang="en-US" sz="2400" i="1" dirty="0">
                <a:solidFill>
                  <a:schemeClr val="accent4"/>
                </a:solidFill>
              </a:rPr>
              <a:t>1-</a:t>
            </a:r>
            <a:r>
              <a:rPr lang="en-US" sz="2400" dirty="0">
                <a:solidFill>
                  <a:schemeClr val="accent4"/>
                </a:solidFill>
              </a:rPr>
              <a:t>intersecting graphs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4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4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4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4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4"/>
                </a:solidFill>
              </a:rPr>
              <a:t>Novel generative algorithm </a:t>
            </a:r>
            <a:r>
              <a:rPr lang="en-US" sz="2400" dirty="0">
                <a:solidFill>
                  <a:schemeClr val="accent4"/>
                </a:solidFill>
              </a:rPr>
              <a:t>for maximum sized </a:t>
            </a:r>
            <a:r>
              <a:rPr lang="en-US" sz="2400" i="1" dirty="0">
                <a:solidFill>
                  <a:schemeClr val="accent4"/>
                </a:solidFill>
              </a:rPr>
              <a:t>1</a:t>
            </a:r>
            <a:r>
              <a:rPr lang="en-US" sz="2400" dirty="0">
                <a:solidFill>
                  <a:schemeClr val="accent4"/>
                </a:solidFill>
              </a:rPr>
              <a:t>-intersecting graph and MOLS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721D7-734D-4B21-A40D-2736DD6A4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23500" r="55503" b="74504"/>
          <a:stretch/>
        </p:blipFill>
        <p:spPr>
          <a:xfrm>
            <a:off x="2602348" y="2053443"/>
            <a:ext cx="6519339" cy="312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CA008-CEE1-406B-8FDA-F8E221A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39113" r="45667" b="59289"/>
          <a:stretch/>
        </p:blipFill>
        <p:spPr>
          <a:xfrm>
            <a:off x="1981200" y="2299919"/>
            <a:ext cx="9359898" cy="24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455B55-CD1C-4358-89ED-E600C9AAD436}"/>
                  </a:ext>
                </a:extLst>
              </p:cNvPr>
              <p:cNvSpPr/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NP-complete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455B55-CD1C-4358-89ED-E600C9AAD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  <a:blipFill>
                <a:blip r:embed="rId3"/>
                <a:stretch>
                  <a:fillRect l="-133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8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FB38-1742-4DE9-9F73-F94586EBF1F7}"/>
              </a:ext>
            </a:extLst>
          </p:cNvPr>
          <p:cNvSpPr/>
          <p:nvPr/>
        </p:nvSpPr>
        <p:spPr>
          <a:xfrm>
            <a:off x="327152" y="1332474"/>
            <a:ext cx="101122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Algorithmic Approach </a:t>
            </a:r>
            <a:r>
              <a:rPr lang="en-US" sz="2400" dirty="0">
                <a:solidFill>
                  <a:schemeClr val="accent1"/>
                </a:solidFill>
              </a:rPr>
              <a:t>to </a:t>
            </a:r>
            <a:r>
              <a:rPr lang="en-US" sz="2400" i="1" dirty="0">
                <a:solidFill>
                  <a:schemeClr val="accent1"/>
                </a:solidFill>
              </a:rPr>
              <a:t>k-</a:t>
            </a:r>
            <a:r>
              <a:rPr lang="en-US" sz="2400" dirty="0">
                <a:solidFill>
                  <a:schemeClr val="accent1"/>
                </a:solidFill>
              </a:rPr>
              <a:t>intersecting vertex cover</a:t>
            </a: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Mathematical findings </a:t>
            </a:r>
            <a:r>
              <a:rPr lang="en-US" sz="2400" dirty="0">
                <a:solidFill>
                  <a:schemeClr val="accent1"/>
                </a:solidFill>
              </a:rPr>
              <a:t>for </a:t>
            </a:r>
            <a:r>
              <a:rPr lang="en-US" sz="2400" i="1" dirty="0">
                <a:solidFill>
                  <a:schemeClr val="accent1"/>
                </a:solidFill>
              </a:rPr>
              <a:t>1-</a:t>
            </a:r>
            <a:r>
              <a:rPr lang="en-US" sz="2400" dirty="0">
                <a:solidFill>
                  <a:schemeClr val="accent1"/>
                </a:solidFill>
              </a:rPr>
              <a:t>intersecting graphs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4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4"/>
                </a:solidFill>
              </a:rPr>
              <a:t>Novel generative algorithm </a:t>
            </a:r>
            <a:r>
              <a:rPr lang="en-US" sz="2400" dirty="0">
                <a:solidFill>
                  <a:schemeClr val="accent4"/>
                </a:solidFill>
              </a:rPr>
              <a:t>for maximum sized </a:t>
            </a:r>
            <a:r>
              <a:rPr lang="en-US" sz="2400" i="1" dirty="0">
                <a:solidFill>
                  <a:schemeClr val="accent4"/>
                </a:solidFill>
              </a:rPr>
              <a:t>1</a:t>
            </a:r>
            <a:r>
              <a:rPr lang="en-US" sz="2400" dirty="0">
                <a:solidFill>
                  <a:schemeClr val="accent4"/>
                </a:solidFill>
              </a:rPr>
              <a:t>-intersecting graph and MOLS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721D7-734D-4B21-A40D-2736DD6A4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23500" r="55503" b="74504"/>
          <a:stretch/>
        </p:blipFill>
        <p:spPr>
          <a:xfrm>
            <a:off x="2602348" y="2053443"/>
            <a:ext cx="6519339" cy="312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CA008-CEE1-406B-8FDA-F8E221A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39113" r="45667" b="59289"/>
          <a:stretch/>
        </p:blipFill>
        <p:spPr>
          <a:xfrm>
            <a:off x="1981200" y="2299919"/>
            <a:ext cx="9359898" cy="24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C43203-DA32-43B1-920A-F4A4F12C4FD8}"/>
                  </a:ext>
                </a:extLst>
              </p:cNvPr>
              <p:cNvSpPr/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NP-complete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C43203-DA32-43B1-920A-F4A4F12C4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  <a:blipFill>
                <a:blip r:embed="rId3"/>
                <a:stretch>
                  <a:fillRect l="-133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FB38-1742-4DE9-9F73-F94586EBF1F7}"/>
              </a:ext>
            </a:extLst>
          </p:cNvPr>
          <p:cNvSpPr/>
          <p:nvPr/>
        </p:nvSpPr>
        <p:spPr>
          <a:xfrm>
            <a:off x="327152" y="1332474"/>
            <a:ext cx="101122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Algorithmic Approach </a:t>
            </a:r>
            <a:r>
              <a:rPr lang="en-US" sz="2400" dirty="0">
                <a:solidFill>
                  <a:schemeClr val="accent1"/>
                </a:solidFill>
              </a:rPr>
              <a:t>to </a:t>
            </a:r>
            <a:r>
              <a:rPr lang="en-US" sz="2400" i="1" dirty="0">
                <a:solidFill>
                  <a:schemeClr val="accent1"/>
                </a:solidFill>
              </a:rPr>
              <a:t>k-</a:t>
            </a:r>
            <a:r>
              <a:rPr lang="en-US" sz="2400" dirty="0">
                <a:solidFill>
                  <a:schemeClr val="accent1"/>
                </a:solidFill>
              </a:rPr>
              <a:t>intersecting vertex cover</a:t>
            </a: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Mathematical findings </a:t>
            </a:r>
            <a:r>
              <a:rPr lang="en-US" sz="2400" dirty="0">
                <a:solidFill>
                  <a:schemeClr val="accent1"/>
                </a:solidFill>
              </a:rPr>
              <a:t>for </a:t>
            </a:r>
            <a:r>
              <a:rPr lang="en-US" sz="2400" i="1" dirty="0">
                <a:solidFill>
                  <a:schemeClr val="accent1"/>
                </a:solidFill>
              </a:rPr>
              <a:t>1-</a:t>
            </a:r>
            <a:r>
              <a:rPr lang="en-US" sz="2400" dirty="0">
                <a:solidFill>
                  <a:schemeClr val="accent1"/>
                </a:solidFill>
              </a:rPr>
              <a:t>intersecting graphs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4"/>
                </a:solidFill>
              </a:rPr>
              <a:t>Novel generative algorithm </a:t>
            </a:r>
            <a:r>
              <a:rPr lang="en-US" sz="2400" dirty="0">
                <a:solidFill>
                  <a:schemeClr val="accent4"/>
                </a:solidFill>
              </a:rPr>
              <a:t>for maximum sized </a:t>
            </a:r>
            <a:r>
              <a:rPr lang="en-US" sz="2400" i="1" dirty="0">
                <a:solidFill>
                  <a:schemeClr val="accent4"/>
                </a:solidFill>
              </a:rPr>
              <a:t>1</a:t>
            </a:r>
            <a:r>
              <a:rPr lang="en-US" sz="2400" dirty="0">
                <a:solidFill>
                  <a:schemeClr val="accent4"/>
                </a:solidFill>
              </a:rPr>
              <a:t>-intersecting graph and MOLS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721D7-734D-4B21-A40D-2736DD6A4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23500" r="55503" b="74504"/>
          <a:stretch/>
        </p:blipFill>
        <p:spPr>
          <a:xfrm>
            <a:off x="2602348" y="2053443"/>
            <a:ext cx="6519339" cy="312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CA008-CEE1-406B-8FDA-F8E221A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39113" r="45667" b="59289"/>
          <a:stretch/>
        </p:blipFill>
        <p:spPr>
          <a:xfrm>
            <a:off x="1981200" y="2299919"/>
            <a:ext cx="9359898" cy="24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0A11E-903A-472A-BFFA-8502B8C2578E}"/>
                  </a:ext>
                </a:extLst>
              </p:cNvPr>
              <p:cNvSpPr txBox="1"/>
              <p:nvPr/>
            </p:nvSpPr>
            <p:spPr>
              <a:xfrm>
                <a:off x="3444276" y="3631846"/>
                <a:ext cx="6080723" cy="133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tx2"/>
                    </a:solidFill>
                  </a:rPr>
                  <a:t>Bound on max degree: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 b="0" dirty="0">
                    <a:solidFill>
                      <a:schemeClr val="tx2"/>
                    </a:solidFill>
                  </a:rPr>
                  <a:t>Bound on edges: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Tightness condition: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0A11E-903A-472A-BFFA-8502B8C2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76" y="3631846"/>
                <a:ext cx="6080723" cy="1337226"/>
              </a:xfrm>
              <a:prstGeom prst="rect">
                <a:avLst/>
              </a:prstGeom>
              <a:blipFill>
                <a:blip r:embed="rId3"/>
                <a:stretch>
                  <a:fillRect t="-2283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B61A07-6C32-4B6E-8483-BAD17D773704}"/>
                  </a:ext>
                </a:extLst>
              </p:cNvPr>
              <p:cNvSpPr/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NP-complete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B61A07-6C32-4B6E-8483-BAD17D77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  <a:blipFill>
                <a:blip r:embed="rId4"/>
                <a:stretch>
                  <a:fillRect l="-133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8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FB38-1742-4DE9-9F73-F94586EBF1F7}"/>
              </a:ext>
            </a:extLst>
          </p:cNvPr>
          <p:cNvSpPr/>
          <p:nvPr/>
        </p:nvSpPr>
        <p:spPr>
          <a:xfrm>
            <a:off x="327152" y="1332474"/>
            <a:ext cx="101122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Algorithmic Approach </a:t>
            </a:r>
            <a:r>
              <a:rPr lang="en-US" sz="2400" dirty="0">
                <a:solidFill>
                  <a:schemeClr val="accent1"/>
                </a:solidFill>
              </a:rPr>
              <a:t>to </a:t>
            </a:r>
            <a:r>
              <a:rPr lang="en-US" sz="2400" i="1" dirty="0">
                <a:solidFill>
                  <a:schemeClr val="accent1"/>
                </a:solidFill>
              </a:rPr>
              <a:t>k-</a:t>
            </a:r>
            <a:r>
              <a:rPr lang="en-US" sz="2400" dirty="0">
                <a:solidFill>
                  <a:schemeClr val="accent1"/>
                </a:solidFill>
              </a:rPr>
              <a:t>intersecting vertex cover</a:t>
            </a: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Mathematical findings </a:t>
            </a:r>
            <a:r>
              <a:rPr lang="en-US" sz="2400" dirty="0">
                <a:solidFill>
                  <a:schemeClr val="accent1"/>
                </a:solidFill>
              </a:rPr>
              <a:t>for </a:t>
            </a:r>
            <a:r>
              <a:rPr lang="en-US" sz="2400" i="1" dirty="0">
                <a:solidFill>
                  <a:schemeClr val="accent1"/>
                </a:solidFill>
              </a:rPr>
              <a:t>1-</a:t>
            </a:r>
            <a:r>
              <a:rPr lang="en-US" sz="2400" dirty="0">
                <a:solidFill>
                  <a:schemeClr val="accent1"/>
                </a:solidFill>
              </a:rPr>
              <a:t>intersecting graphs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Novel generative algorithm </a:t>
            </a:r>
            <a:r>
              <a:rPr lang="en-US" sz="2400" dirty="0">
                <a:solidFill>
                  <a:schemeClr val="accent1"/>
                </a:solidFill>
              </a:rPr>
              <a:t>for maximum sized </a:t>
            </a:r>
            <a:r>
              <a:rPr lang="en-US" sz="2400" i="1" dirty="0">
                <a:solidFill>
                  <a:schemeClr val="accent1"/>
                </a:solidFill>
              </a:rPr>
              <a:t>1</a:t>
            </a:r>
            <a:r>
              <a:rPr lang="en-US" sz="2400" dirty="0">
                <a:solidFill>
                  <a:schemeClr val="accent1"/>
                </a:solidFill>
              </a:rPr>
              <a:t>-intersecting graph and MOLS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721D7-734D-4B21-A40D-2736DD6A4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23500" r="55503" b="74504"/>
          <a:stretch/>
        </p:blipFill>
        <p:spPr>
          <a:xfrm>
            <a:off x="2602348" y="2053443"/>
            <a:ext cx="6519339" cy="312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CA008-CEE1-406B-8FDA-F8E221A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39113" r="45667" b="59289"/>
          <a:stretch/>
        </p:blipFill>
        <p:spPr>
          <a:xfrm>
            <a:off x="1981200" y="2299919"/>
            <a:ext cx="9359898" cy="24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0A11E-903A-472A-BFFA-8502B8C2578E}"/>
                  </a:ext>
                </a:extLst>
              </p:cNvPr>
              <p:cNvSpPr txBox="1"/>
              <p:nvPr/>
            </p:nvSpPr>
            <p:spPr>
              <a:xfrm>
                <a:off x="3444276" y="3631846"/>
                <a:ext cx="6080723" cy="133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tx2"/>
                    </a:solidFill>
                  </a:rPr>
                  <a:t>Bound on max degree: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 b="0" dirty="0">
                    <a:solidFill>
                      <a:schemeClr val="tx2"/>
                    </a:solidFill>
                  </a:rPr>
                  <a:t>Bound on edges: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Tightness condition: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0A11E-903A-472A-BFFA-8502B8C2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76" y="3631846"/>
                <a:ext cx="6080723" cy="1337226"/>
              </a:xfrm>
              <a:prstGeom prst="rect">
                <a:avLst/>
              </a:prstGeom>
              <a:blipFill>
                <a:blip r:embed="rId3"/>
                <a:stretch>
                  <a:fillRect t="-2283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D2CDF8-9705-40E2-9898-D2138F867587}"/>
                  </a:ext>
                </a:extLst>
              </p:cNvPr>
              <p:cNvSpPr/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NP-complete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D2CDF8-9705-40E2-9898-D2138F867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  <a:blipFill>
                <a:blip r:embed="rId4"/>
                <a:stretch>
                  <a:fillRect l="-133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5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FB38-1742-4DE9-9F73-F94586EBF1F7}"/>
              </a:ext>
            </a:extLst>
          </p:cNvPr>
          <p:cNvSpPr/>
          <p:nvPr/>
        </p:nvSpPr>
        <p:spPr>
          <a:xfrm>
            <a:off x="327152" y="1332474"/>
            <a:ext cx="101122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Algorithmic Approach </a:t>
            </a:r>
            <a:r>
              <a:rPr lang="en-US" sz="2400" dirty="0">
                <a:solidFill>
                  <a:schemeClr val="accent1"/>
                </a:solidFill>
              </a:rPr>
              <a:t>to </a:t>
            </a:r>
            <a:r>
              <a:rPr lang="en-US" sz="2400" i="1" dirty="0">
                <a:solidFill>
                  <a:schemeClr val="accent1"/>
                </a:solidFill>
              </a:rPr>
              <a:t>k-</a:t>
            </a:r>
            <a:r>
              <a:rPr lang="en-US" sz="2400" dirty="0">
                <a:solidFill>
                  <a:schemeClr val="accent1"/>
                </a:solidFill>
              </a:rPr>
              <a:t>intersecting vertex cover</a:t>
            </a: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Mathematical findings </a:t>
            </a:r>
            <a:r>
              <a:rPr lang="en-US" sz="2400" dirty="0">
                <a:solidFill>
                  <a:schemeClr val="accent1"/>
                </a:solidFill>
              </a:rPr>
              <a:t>for </a:t>
            </a:r>
            <a:r>
              <a:rPr lang="en-US" sz="2400" i="1" dirty="0">
                <a:solidFill>
                  <a:schemeClr val="accent1"/>
                </a:solidFill>
              </a:rPr>
              <a:t>1-</a:t>
            </a:r>
            <a:r>
              <a:rPr lang="en-US" sz="2400" dirty="0">
                <a:solidFill>
                  <a:schemeClr val="accent1"/>
                </a:solidFill>
              </a:rPr>
              <a:t>intersecting graphs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pPr marL="514350" indent="-514350">
              <a:buFontTx/>
              <a:buAutoNum type="romanUcPeriod"/>
            </a:pPr>
            <a:r>
              <a:rPr lang="en-US" sz="2400" b="1" dirty="0">
                <a:solidFill>
                  <a:schemeClr val="accent1"/>
                </a:solidFill>
              </a:rPr>
              <a:t>Novel generative algorithm </a:t>
            </a:r>
            <a:r>
              <a:rPr lang="en-US" sz="2400" dirty="0">
                <a:solidFill>
                  <a:schemeClr val="accent1"/>
                </a:solidFill>
              </a:rPr>
              <a:t>for maximum sized </a:t>
            </a:r>
            <a:r>
              <a:rPr lang="en-US" sz="2400" i="1" dirty="0">
                <a:solidFill>
                  <a:schemeClr val="accent1"/>
                </a:solidFill>
              </a:rPr>
              <a:t>1</a:t>
            </a:r>
            <a:r>
              <a:rPr lang="en-US" sz="2400" dirty="0">
                <a:solidFill>
                  <a:schemeClr val="accent1"/>
                </a:solidFill>
              </a:rPr>
              <a:t>-intersecting graph and MOLS</a:t>
            </a:r>
          </a:p>
          <a:p>
            <a:pPr marL="514350" indent="-514350">
              <a:buFontTx/>
              <a:buAutoNum type="romanUcPeriod"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721D7-734D-4B21-A40D-2736DD6A4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23500" r="55503" b="74504"/>
          <a:stretch/>
        </p:blipFill>
        <p:spPr>
          <a:xfrm>
            <a:off x="2602348" y="2053443"/>
            <a:ext cx="6519339" cy="312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CA008-CEE1-406B-8FDA-F8E221A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7" t="39113" r="45667" b="59289"/>
          <a:stretch/>
        </p:blipFill>
        <p:spPr>
          <a:xfrm>
            <a:off x="1981200" y="2299919"/>
            <a:ext cx="9359898" cy="24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0A11E-903A-472A-BFFA-8502B8C2578E}"/>
                  </a:ext>
                </a:extLst>
              </p:cNvPr>
              <p:cNvSpPr txBox="1"/>
              <p:nvPr/>
            </p:nvSpPr>
            <p:spPr>
              <a:xfrm>
                <a:off x="3444276" y="3631846"/>
                <a:ext cx="6080723" cy="133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tx2"/>
                    </a:solidFill>
                  </a:rPr>
                  <a:t>Bound on max degree: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 b="0" dirty="0">
                    <a:solidFill>
                      <a:schemeClr val="tx2"/>
                    </a:solidFill>
                  </a:rPr>
                  <a:t>Bound on edges: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Tightness condition: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0A11E-903A-472A-BFFA-8502B8C2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76" y="3631846"/>
                <a:ext cx="6080723" cy="1337226"/>
              </a:xfrm>
              <a:prstGeom prst="rect">
                <a:avLst/>
              </a:prstGeom>
              <a:blipFill>
                <a:blip r:embed="rId3"/>
                <a:stretch>
                  <a:fillRect t="-2283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62C8EC0-53D3-46DF-AFD6-CCA80FE2E65A}"/>
              </a:ext>
            </a:extLst>
          </p:cNvPr>
          <p:cNvPicPr/>
          <p:nvPr/>
        </p:nvPicPr>
        <p:blipFill rotWithShape="1">
          <a:blip r:embed="rId4"/>
          <a:srcRect l="25123" t="28505" r="29451" b="16762"/>
          <a:stretch/>
        </p:blipFill>
        <p:spPr bwMode="auto">
          <a:xfrm>
            <a:off x="4547932" y="5525526"/>
            <a:ext cx="1670687" cy="12793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04B41B-CDDB-469D-A5CC-EF61CF9E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5557437"/>
            <a:ext cx="3934476" cy="1170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D4FAF6-E57C-4273-8F4B-7B05F9101427}"/>
                  </a:ext>
                </a:extLst>
              </p:cNvPr>
              <p:cNvSpPr/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NP-complete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D4FAF6-E57C-4273-8F4B-7B05F910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22" y="2690697"/>
                <a:ext cx="4557594" cy="400110"/>
              </a:xfrm>
              <a:prstGeom prst="rect">
                <a:avLst/>
              </a:prstGeom>
              <a:blipFill>
                <a:blip r:embed="rId6"/>
                <a:stretch>
                  <a:fillRect l="-133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5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FB38-1742-4DE9-9F73-F94586EBF1F7}"/>
              </a:ext>
            </a:extLst>
          </p:cNvPr>
          <p:cNvSpPr/>
          <p:nvPr/>
        </p:nvSpPr>
        <p:spPr>
          <a:xfrm>
            <a:off x="327152" y="1332474"/>
            <a:ext cx="101122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My advisor, </a:t>
            </a:r>
            <a:r>
              <a:rPr lang="en-US" sz="2400" dirty="0" err="1">
                <a:solidFill>
                  <a:schemeClr val="accent1"/>
                </a:solidFill>
              </a:rPr>
              <a:t>Deeparnab</a:t>
            </a:r>
            <a:r>
              <a:rPr lang="en-US" sz="2400" dirty="0">
                <a:solidFill>
                  <a:schemeClr val="accent1"/>
                </a:solidFill>
              </a:rPr>
              <a:t> Chakrabarty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Supportive faculty, </a:t>
            </a:r>
            <a:r>
              <a:rPr lang="en-US" sz="2400" dirty="0">
                <a:solidFill>
                  <a:schemeClr val="accent1"/>
                </a:solidFill>
              </a:rPr>
              <a:t>Peter Winkler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My support network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My family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Ryser’s Conjecture for r-Partite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5C2F6BE-02FB-4990-8F62-857B87408D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507" y="1447800"/>
                <a:ext cx="11543553" cy="49530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92500"/>
              </a:bodyPr>
              <a:lstStyle>
                <a:lvl1pPr marL="182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8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1pPr>
                <a:lvl2pPr marL="6400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4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2pPr>
                <a:lvl3pPr marL="10972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3pPr>
                <a:lvl4pPr marL="15544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4pPr>
                <a:lvl5pPr marL="2011680" indent="-285750" algn="l" defTabSz="642974" rtl="0" eaLnBrk="1" latinLnBrk="0" hangingPunct="1">
                  <a:spcBef>
                    <a:spcPts val="422"/>
                  </a:spcBef>
                  <a:spcAft>
                    <a:spcPts val="211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5pPr>
                <a:lvl6pPr marL="2468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406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2089666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11153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32640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 an </a:t>
                </a:r>
                <a:r>
                  <a:rPr lang="en-US" b="1" i="1" dirty="0"/>
                  <a:t>r</a:t>
                </a:r>
                <a:r>
                  <a:rPr lang="en-US" b="1" dirty="0"/>
                  <a:t>-partite </a:t>
                </a:r>
                <a:r>
                  <a:rPr lang="en-US" b="1" i="1" dirty="0"/>
                  <a:t>r</a:t>
                </a:r>
                <a:r>
                  <a:rPr lang="en-US" b="1" dirty="0"/>
                  <a:t>-uniform </a:t>
                </a:r>
                <a:r>
                  <a:rPr lang="en-US" dirty="0"/>
                  <a:t>hypergraph, let the maximum matching be denoted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Let the minimum vertex cover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5C2F6BE-02FB-4990-8F62-857B8740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7" y="1447800"/>
                <a:ext cx="11543553" cy="4953000"/>
              </a:xfrm>
              <a:prstGeom prst="rect">
                <a:avLst/>
              </a:prstGeom>
              <a:blipFill>
                <a:blip r:embed="rId2"/>
                <a:stretch>
                  <a:fillRect l="-174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B40791-0CBA-4D67-BC2D-897F893F54BB}"/>
                  </a:ext>
                </a:extLst>
              </p:cNvPr>
              <p:cNvSpPr txBox="1"/>
              <p:nvPr/>
            </p:nvSpPr>
            <p:spPr>
              <a:xfrm>
                <a:off x="2895600" y="3119822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6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B40791-0CBA-4D67-BC2D-897F893F5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119822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724E23-212D-4735-B84B-06DDAD13B392}"/>
              </a:ext>
            </a:extLst>
          </p:cNvPr>
          <p:cNvSpPr txBox="1"/>
          <p:nvPr/>
        </p:nvSpPr>
        <p:spPr>
          <a:xfrm>
            <a:off x="3138761" y="4306849"/>
            <a:ext cx="5609677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Ryser’s Conjecture for r-Partite Hypergraphs</a:t>
            </a:r>
          </a:p>
        </p:txBody>
      </p:sp>
    </p:spTree>
    <p:extLst>
      <p:ext uri="{BB962C8B-B14F-4D97-AF65-F5344CB8AC3E}">
        <p14:creationId xmlns:p14="http://schemas.microsoft.com/office/powerpoint/2010/main" val="24637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Ryser’s Conjecture for r-Partite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5C2F6BE-02FB-4990-8F62-857B87408D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507" y="1447800"/>
                <a:ext cx="11543553" cy="49530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92500"/>
              </a:bodyPr>
              <a:lstStyle>
                <a:lvl1pPr marL="182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8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1pPr>
                <a:lvl2pPr marL="6400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4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2pPr>
                <a:lvl3pPr marL="10972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3pPr>
                <a:lvl4pPr marL="15544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4pPr>
                <a:lvl5pPr marL="2011680" indent="-285750" algn="l" defTabSz="642974" rtl="0" eaLnBrk="1" latinLnBrk="0" hangingPunct="1">
                  <a:spcBef>
                    <a:spcPts val="422"/>
                  </a:spcBef>
                  <a:spcAft>
                    <a:spcPts val="211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5pPr>
                <a:lvl6pPr marL="2468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406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2089666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11153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32640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 an </a:t>
                </a:r>
                <a:r>
                  <a:rPr lang="en-US" b="1" i="1" dirty="0"/>
                  <a:t>r</a:t>
                </a:r>
                <a:r>
                  <a:rPr lang="en-US" b="1" dirty="0"/>
                  <a:t>-partite </a:t>
                </a:r>
                <a:r>
                  <a:rPr lang="en-US" b="1" i="1" dirty="0"/>
                  <a:t>r</a:t>
                </a:r>
                <a:r>
                  <a:rPr lang="en-US" b="1" dirty="0"/>
                  <a:t>-uniform </a:t>
                </a:r>
                <a:r>
                  <a:rPr lang="en-US" dirty="0"/>
                  <a:t>hypergraph, let the maximum matching be denoted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Let the minimum vertex cover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Hall’s Theorem is the bipartite case; </a:t>
                </a:r>
                <a:r>
                  <a:rPr lang="en-US" dirty="0" err="1"/>
                  <a:t>Aharoni</a:t>
                </a:r>
                <a:r>
                  <a:rPr lang="en-US" dirty="0"/>
                  <a:t> (2001) proves the case for tripartite hypergraphs. Can we extend to </a:t>
                </a:r>
                <a:r>
                  <a:rPr lang="en-US" i="1" dirty="0"/>
                  <a:t>r-</a:t>
                </a:r>
                <a:r>
                  <a:rPr lang="en-US" dirty="0"/>
                  <a:t>partite hypergraphs?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C5C2F6BE-02FB-4990-8F62-857B8740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7" y="1447800"/>
                <a:ext cx="11543553" cy="4953000"/>
              </a:xfrm>
              <a:prstGeom prst="rect">
                <a:avLst/>
              </a:prstGeom>
              <a:blipFill>
                <a:blip r:embed="rId2"/>
                <a:stretch>
                  <a:fillRect l="-174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B40791-0CBA-4D67-BC2D-897F893F54BB}"/>
                  </a:ext>
                </a:extLst>
              </p:cNvPr>
              <p:cNvSpPr txBox="1"/>
              <p:nvPr/>
            </p:nvSpPr>
            <p:spPr>
              <a:xfrm>
                <a:off x="2895600" y="3119822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6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6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B40791-0CBA-4D67-BC2D-897F893F5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119822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B43C0A-5D10-43E1-929B-A1748C1BEA16}"/>
              </a:ext>
            </a:extLst>
          </p:cNvPr>
          <p:cNvSpPr txBox="1"/>
          <p:nvPr/>
        </p:nvSpPr>
        <p:spPr>
          <a:xfrm>
            <a:off x="3138761" y="4306849"/>
            <a:ext cx="5609677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Ryser’s Conjecture for r-Partite Hypergraphs</a:t>
            </a:r>
          </a:p>
        </p:txBody>
      </p:sp>
    </p:spTree>
    <p:extLst>
      <p:ext uri="{BB962C8B-B14F-4D97-AF65-F5344CB8AC3E}">
        <p14:creationId xmlns:p14="http://schemas.microsoft.com/office/powerpoint/2010/main" val="29098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EFC4BCB-A8E1-4110-89FD-0011E8EE0317}"/>
              </a:ext>
            </a:extLst>
          </p:cNvPr>
          <p:cNvSpPr txBox="1">
            <a:spLocks/>
          </p:cNvSpPr>
          <p:nvPr/>
        </p:nvSpPr>
        <p:spPr>
          <a:xfrm>
            <a:off x="240822" y="1551142"/>
            <a:ext cx="8414934" cy="316772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/>
              <a:t>Narrowing the problem – many open questions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943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DF652FC-B4F6-4AC5-8FBD-864CB274463C}"/>
              </a:ext>
            </a:extLst>
          </p:cNvPr>
          <p:cNvSpPr txBox="1">
            <a:spLocks/>
          </p:cNvSpPr>
          <p:nvPr/>
        </p:nvSpPr>
        <p:spPr>
          <a:xfrm>
            <a:off x="1460302" y="2115379"/>
            <a:ext cx="2345297" cy="5824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Ryser’s Conjecture</a:t>
            </a:r>
          </a:p>
        </p:txBody>
      </p:sp>
      <p:pic>
        <p:nvPicPr>
          <p:cNvPr id="34" name="Picture 2" descr="Nearly tight approximation bounds for vertex cover on dense k ...">
            <a:extLst>
              <a:ext uri="{FF2B5EF4-FFF2-40B4-BE49-F238E27FC236}">
                <a16:creationId xmlns:a16="http://schemas.microsoft.com/office/drawing/2014/main" id="{9A4D04F2-308A-40A2-A686-CD14894DE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6"/>
          <a:stretch/>
        </p:blipFill>
        <p:spPr bwMode="auto">
          <a:xfrm>
            <a:off x="1370440" y="3140499"/>
            <a:ext cx="2377362" cy="16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8CC7C7C-C10A-4CDF-8510-83122C3A51B3}"/>
              </a:ext>
            </a:extLst>
          </p:cNvPr>
          <p:cNvSpPr txBox="1"/>
          <p:nvPr/>
        </p:nvSpPr>
        <p:spPr>
          <a:xfrm>
            <a:off x="1534461" y="5137273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r-partite hypergraph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57C9DA-EC42-43DF-B8A3-78EA93CB153A}"/>
                  </a:ext>
                </a:extLst>
              </p:cNvPr>
              <p:cNvSpPr txBox="1"/>
              <p:nvPr/>
            </p:nvSpPr>
            <p:spPr>
              <a:xfrm>
                <a:off x="1496397" y="260547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57C9DA-EC42-43DF-B8A3-78EA93CB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97" y="2605473"/>
                <a:ext cx="2133600" cy="307777"/>
              </a:xfrm>
              <a:prstGeom prst="rect">
                <a:avLst/>
              </a:prstGeom>
              <a:blipFill>
                <a:blip r:embed="rId3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EFC4BCB-A8E1-4110-89FD-0011E8EE0317}"/>
              </a:ext>
            </a:extLst>
          </p:cNvPr>
          <p:cNvSpPr txBox="1">
            <a:spLocks/>
          </p:cNvSpPr>
          <p:nvPr/>
        </p:nvSpPr>
        <p:spPr>
          <a:xfrm>
            <a:off x="240822" y="1551142"/>
            <a:ext cx="8414934" cy="316772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/>
              <a:t>Narrowing the problem – many open questions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943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DF652FC-B4F6-4AC5-8FBD-864CB274463C}"/>
              </a:ext>
            </a:extLst>
          </p:cNvPr>
          <p:cNvSpPr txBox="1">
            <a:spLocks/>
          </p:cNvSpPr>
          <p:nvPr/>
        </p:nvSpPr>
        <p:spPr>
          <a:xfrm>
            <a:off x="1460302" y="2115379"/>
            <a:ext cx="2345297" cy="5824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Ryser’s Conjecture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3039245D-8DBC-4F29-AF76-AFC21B00B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7033" y="2131842"/>
                <a:ext cx="2345297" cy="342805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rmAutofit/>
              </a:bodyPr>
              <a:lstStyle>
                <a:lvl1pPr algn="l" defTabSz="642974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3200" b="0" i="0" kern="1200">
                    <a:solidFill>
                      <a:schemeClr val="accent1"/>
                    </a:solidFill>
                    <a:latin typeface="National 2 Medium" charset="0"/>
                    <a:ea typeface="National 2 Medium" charset="0"/>
                    <a:cs typeface="National 2 Medium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3039245D-8DBC-4F29-AF76-AFC21B00B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33" y="2131842"/>
                <a:ext cx="2345297" cy="342805"/>
              </a:xfrm>
              <a:prstGeom prst="rect">
                <a:avLst/>
              </a:prstGeom>
              <a:blipFill>
                <a:blip r:embed="rId2"/>
                <a:stretch>
                  <a:fillRect l="-8073" t="-44643" b="-4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" descr="Nearly tight approximation bounds for vertex cover on dense k ...">
            <a:extLst>
              <a:ext uri="{FF2B5EF4-FFF2-40B4-BE49-F238E27FC236}">
                <a16:creationId xmlns:a16="http://schemas.microsoft.com/office/drawing/2014/main" id="{9A4D04F2-308A-40A2-A686-CD14894DE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6"/>
          <a:stretch/>
        </p:blipFill>
        <p:spPr bwMode="auto">
          <a:xfrm>
            <a:off x="1370440" y="3140499"/>
            <a:ext cx="2377362" cy="16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8CC7C7C-C10A-4CDF-8510-83122C3A51B3}"/>
              </a:ext>
            </a:extLst>
          </p:cNvPr>
          <p:cNvSpPr txBox="1"/>
          <p:nvPr/>
        </p:nvSpPr>
        <p:spPr>
          <a:xfrm>
            <a:off x="1534461" y="5137273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r-partite hypergraph</a:t>
            </a:r>
          </a:p>
        </p:txBody>
      </p:sp>
      <p:pic>
        <p:nvPicPr>
          <p:cNvPr id="37" name="Picture 36" descr="A close up of a device&#10;&#10;Description automatically generated">
            <a:extLst>
              <a:ext uri="{FF2B5EF4-FFF2-40B4-BE49-F238E27FC236}">
                <a16:creationId xmlns:a16="http://schemas.microsoft.com/office/drawing/2014/main" id="{3A945A05-63AF-404F-AAC1-F96B7199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135" y="2926504"/>
            <a:ext cx="2377362" cy="12316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0603266-A5A9-47F9-8D13-11A15BE00A28}"/>
              </a:ext>
            </a:extLst>
          </p:cNvPr>
          <p:cNvSpPr txBox="1"/>
          <p:nvPr/>
        </p:nvSpPr>
        <p:spPr>
          <a:xfrm>
            <a:off x="5067253" y="5137273"/>
            <a:ext cx="210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Linear hypergraph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57C9DA-EC42-43DF-B8A3-78EA93CB153A}"/>
                  </a:ext>
                </a:extLst>
              </p:cNvPr>
              <p:cNvSpPr txBox="1"/>
              <p:nvPr/>
            </p:nvSpPr>
            <p:spPr>
              <a:xfrm>
                <a:off x="1496397" y="260547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57C9DA-EC42-43DF-B8A3-78EA93CB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97" y="2605473"/>
                <a:ext cx="2133600" cy="307777"/>
              </a:xfrm>
              <a:prstGeom prst="rect">
                <a:avLst/>
              </a:prstGeom>
              <a:blipFill>
                <a:blip r:embed="rId5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DC85A7-FB1D-4D95-89DD-3F218F866558}"/>
              </a:ext>
            </a:extLst>
          </p:cNvPr>
          <p:cNvCxnSpPr>
            <a:cxnSpLocks/>
          </p:cNvCxnSpPr>
          <p:nvPr/>
        </p:nvCxnSpPr>
        <p:spPr>
          <a:xfrm>
            <a:off x="4425349" y="2624246"/>
            <a:ext cx="0" cy="231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D366C9-87A7-472B-8FC8-46BCD054DE3A}"/>
              </a:ext>
            </a:extLst>
          </p:cNvPr>
          <p:cNvCxnSpPr>
            <a:cxnSpLocks/>
          </p:cNvCxnSpPr>
          <p:nvPr/>
        </p:nvCxnSpPr>
        <p:spPr>
          <a:xfrm>
            <a:off x="4114800" y="3129410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What if |M|=1? (Maximal Matching 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2A4096E4-6DF8-4EA7-A73B-3CE3608AD43F}"/>
              </a:ext>
            </a:extLst>
          </p:cNvPr>
          <p:cNvSpPr txBox="1">
            <a:spLocks/>
          </p:cNvSpPr>
          <p:nvPr/>
        </p:nvSpPr>
        <p:spPr>
          <a:xfrm>
            <a:off x="321507" y="1447800"/>
            <a:ext cx="11543553" cy="4953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BFAC8F-4E4D-4C1E-87ED-A2D007EA8395}"/>
                  </a:ext>
                </a:extLst>
              </p:cNvPr>
              <p:cNvSpPr/>
              <p:nvPr/>
            </p:nvSpPr>
            <p:spPr>
              <a:xfrm>
                <a:off x="2752272" y="1808416"/>
                <a:ext cx="668202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4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BFAC8F-4E4D-4C1E-87ED-A2D007EA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272" y="1808416"/>
                <a:ext cx="6682022" cy="707886"/>
              </a:xfrm>
              <a:prstGeom prst="rect">
                <a:avLst/>
              </a:prstGeom>
              <a:blipFill>
                <a:blip r:embed="rId2"/>
                <a:stretch>
                  <a:fillRect l="-3191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07994798-DB73-4DD5-8DCC-23971C2E9C3C}"/>
              </a:ext>
            </a:extLst>
          </p:cNvPr>
          <p:cNvSpPr txBox="1">
            <a:spLocks/>
          </p:cNvSpPr>
          <p:nvPr/>
        </p:nvSpPr>
        <p:spPr>
          <a:xfrm>
            <a:off x="473907" y="1600200"/>
            <a:ext cx="11543553" cy="4953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Can we generate some </a:t>
            </a:r>
            <a:r>
              <a:rPr lang="en-US" b="1" dirty="0">
                <a:solidFill>
                  <a:schemeClr val="accent4"/>
                </a:solidFill>
              </a:rPr>
              <a:t>algorithm</a:t>
            </a:r>
            <a:r>
              <a:rPr lang="en-US" dirty="0">
                <a:solidFill>
                  <a:schemeClr val="accent4"/>
                </a:solidFill>
              </a:rPr>
              <a:t> for a vertex cover with (r-1) vertices?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How do we prove the efficacy of such an algorithm?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2A4096E4-6DF8-4EA7-A73B-3CE3608AD43F}"/>
              </a:ext>
            </a:extLst>
          </p:cNvPr>
          <p:cNvSpPr txBox="1">
            <a:spLocks/>
          </p:cNvSpPr>
          <p:nvPr/>
        </p:nvSpPr>
        <p:spPr>
          <a:xfrm>
            <a:off x="321507" y="1447800"/>
            <a:ext cx="11543553" cy="4953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BFAC8F-4E4D-4C1E-87ED-A2D007EA8395}"/>
                  </a:ext>
                </a:extLst>
              </p:cNvPr>
              <p:cNvSpPr/>
              <p:nvPr/>
            </p:nvSpPr>
            <p:spPr>
              <a:xfrm>
                <a:off x="2752272" y="1808416"/>
                <a:ext cx="668202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4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BFAC8F-4E4D-4C1E-87ED-A2D007EA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272" y="1808416"/>
                <a:ext cx="6682022" cy="707886"/>
              </a:xfrm>
              <a:prstGeom prst="rect">
                <a:avLst/>
              </a:prstGeom>
              <a:blipFill>
                <a:blip r:embed="rId2"/>
                <a:stretch>
                  <a:fillRect l="-3191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07994798-DB73-4DD5-8DCC-23971C2E9C3C}"/>
              </a:ext>
            </a:extLst>
          </p:cNvPr>
          <p:cNvSpPr txBox="1">
            <a:spLocks/>
          </p:cNvSpPr>
          <p:nvPr/>
        </p:nvSpPr>
        <p:spPr>
          <a:xfrm>
            <a:off x="473907" y="1600200"/>
            <a:ext cx="11543553" cy="4953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we generate some </a:t>
            </a:r>
            <a:r>
              <a:rPr lang="en-US" b="1" dirty="0"/>
              <a:t>algorithm</a:t>
            </a:r>
            <a:r>
              <a:rPr lang="en-US" dirty="0"/>
              <a:t> for a vertex cover with (r-1) vertices?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How do we prove the efficacy of such an algorithm?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252B0A4-5E11-408D-BB3C-CF40DB9106A2}"/>
              </a:ext>
            </a:extLst>
          </p:cNvPr>
          <p:cNvSpPr txBox="1">
            <a:spLocks/>
          </p:cNvSpPr>
          <p:nvPr/>
        </p:nvSpPr>
        <p:spPr>
          <a:xfrm>
            <a:off x="321507" y="762001"/>
            <a:ext cx="11546007" cy="6858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/>
              <a:t>What if |M|=1? (Maximal Matching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2A4096E4-6DF8-4EA7-A73B-3CE3608AD43F}"/>
              </a:ext>
            </a:extLst>
          </p:cNvPr>
          <p:cNvSpPr txBox="1">
            <a:spLocks/>
          </p:cNvSpPr>
          <p:nvPr/>
        </p:nvSpPr>
        <p:spPr>
          <a:xfrm>
            <a:off x="321507" y="1447800"/>
            <a:ext cx="11543553" cy="4953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BFAC8F-4E4D-4C1E-87ED-A2D007EA8395}"/>
                  </a:ext>
                </a:extLst>
              </p:cNvPr>
              <p:cNvSpPr/>
              <p:nvPr/>
            </p:nvSpPr>
            <p:spPr>
              <a:xfrm>
                <a:off x="2752272" y="1808416"/>
                <a:ext cx="668202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4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BFAC8F-4E4D-4C1E-87ED-A2D007EA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272" y="1808416"/>
                <a:ext cx="6682022" cy="707886"/>
              </a:xfrm>
              <a:prstGeom prst="rect">
                <a:avLst/>
              </a:prstGeom>
              <a:blipFill>
                <a:blip r:embed="rId2"/>
                <a:stretch>
                  <a:fillRect l="-3191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07994798-DB73-4DD5-8DCC-23971C2E9C3C}"/>
              </a:ext>
            </a:extLst>
          </p:cNvPr>
          <p:cNvSpPr txBox="1">
            <a:spLocks/>
          </p:cNvSpPr>
          <p:nvPr/>
        </p:nvSpPr>
        <p:spPr>
          <a:xfrm>
            <a:off x="473907" y="1600200"/>
            <a:ext cx="11543553" cy="4953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we generate some </a:t>
            </a:r>
            <a:r>
              <a:rPr lang="en-US" b="1" dirty="0"/>
              <a:t>algorithm</a:t>
            </a:r>
            <a:r>
              <a:rPr lang="en-US" dirty="0"/>
              <a:t> for a vertex cover with (r-1) vertices?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do we prove the efficacy of such an algorithm?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C8585F6-594B-455B-8D7F-D6BB97C3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What if |M|=1? (Maximal Matching 1)</a:t>
            </a:r>
          </a:p>
        </p:txBody>
      </p:sp>
    </p:spTree>
    <p:extLst>
      <p:ext uri="{BB962C8B-B14F-4D97-AF65-F5344CB8AC3E}">
        <p14:creationId xmlns:p14="http://schemas.microsoft.com/office/powerpoint/2010/main" val="261590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CF1F7-72CF-469D-BD03-1D2151E0CFEA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A5C55B-DFC4-405B-AC87-69BDD55521C0}"/>
              </a:ext>
            </a:extLst>
          </p:cNvPr>
          <p:cNvCxnSpPr>
            <a:cxnSpLocks/>
          </p:cNvCxnSpPr>
          <p:nvPr/>
        </p:nvCxnSpPr>
        <p:spPr>
          <a:xfrm>
            <a:off x="0" y="12954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3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9809A-D83E-49C3-ABA9-6B60FA3681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996" y="1676400"/>
            <a:ext cx="11546007" cy="4127303"/>
          </a:xfrm>
        </p:spPr>
        <p:txBody>
          <a:bodyPr/>
          <a:lstStyle/>
          <a:p>
            <a:r>
              <a:rPr lang="en-US" dirty="0"/>
              <a:t>Open framework of exploration</a:t>
            </a:r>
          </a:p>
          <a:p>
            <a:r>
              <a:rPr lang="en-US" dirty="0">
                <a:solidFill>
                  <a:schemeClr val="accent4"/>
                </a:solidFill>
              </a:rPr>
              <a:t>Narrowing down a topic of interest</a:t>
            </a:r>
          </a:p>
          <a:p>
            <a:r>
              <a:rPr lang="en-US" dirty="0">
                <a:solidFill>
                  <a:schemeClr val="accent4"/>
                </a:solidFill>
              </a:rPr>
              <a:t>Graph theory + algorithms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F9EB4-96F9-4505-9C8F-A6DC600031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4664-6891-4B83-8666-F65CBABCB4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98BA65D-8A62-4388-ADF6-FEF4B716F19D}"/>
              </a:ext>
            </a:extLst>
          </p:cNvPr>
          <p:cNvSpPr txBox="1">
            <a:spLocks/>
          </p:cNvSpPr>
          <p:nvPr/>
        </p:nvSpPr>
        <p:spPr>
          <a:xfrm>
            <a:off x="367046" y="729037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sz="4500" dirty="0"/>
              <a:t>Computer Science Thesis</a:t>
            </a:r>
          </a:p>
        </p:txBody>
      </p:sp>
    </p:spTree>
    <p:extLst>
      <p:ext uri="{BB962C8B-B14F-4D97-AF65-F5344CB8AC3E}">
        <p14:creationId xmlns:p14="http://schemas.microsoft.com/office/powerpoint/2010/main" val="1881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507" y="1447800"/>
                <a:ext cx="11543553" cy="48768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2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8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1pPr>
                <a:lvl2pPr marL="6400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4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2pPr>
                <a:lvl3pPr marL="10972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3pPr>
                <a:lvl4pPr marL="15544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4pPr>
                <a:lvl5pPr marL="2011680" indent="-285750" algn="l" defTabSz="642974" rtl="0" eaLnBrk="1" latinLnBrk="0" hangingPunct="1">
                  <a:spcBef>
                    <a:spcPts val="422"/>
                  </a:spcBef>
                  <a:spcAft>
                    <a:spcPts val="211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5pPr>
                <a:lvl6pPr marL="2468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406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2089666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11153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32640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Bob </a:t>
                </a:r>
                <a:r>
                  <a:rPr lang="en-US" dirty="0"/>
                  <a:t>is building an </a:t>
                </a:r>
                <a:r>
                  <a:rPr lang="en-US" i="1" dirty="0"/>
                  <a:t>r-</a:t>
                </a:r>
                <a:r>
                  <a:rPr lang="en-US" dirty="0"/>
                  <a:t>partite hypergraph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He says to his friend </a:t>
                </a:r>
                <a:r>
                  <a:rPr lang="en-US" b="1" dirty="0">
                    <a:solidFill>
                      <a:schemeClr val="accent4"/>
                    </a:solidFill>
                  </a:rPr>
                  <a:t>Alice, </a:t>
                </a:r>
                <a:endParaRPr lang="en-US" b="1" i="1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chemeClr val="accent4"/>
                    </a:solidFill>
                  </a:rPr>
                  <a:t>“Pick any (r-1) vertices from my graph. I bet that no matter which ones you choose, I can create some new edge which doesn’t include those.”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Alice </a:t>
                </a:r>
                <a:r>
                  <a:rPr lang="en-US" dirty="0">
                    <a:solidFill>
                      <a:schemeClr val="accent4"/>
                    </a:solidFill>
                  </a:rPr>
                  <a:t>says,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“</a:t>
                </a:r>
                <a:r>
                  <a:rPr lang="en-US" i="1" dirty="0">
                    <a:solidFill>
                      <a:schemeClr val="accent4"/>
                    </a:solidFill>
                  </a:rPr>
                  <a:t>Ok, but I bet you can’t do that indefinitely.”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7" y="1447800"/>
                <a:ext cx="11543553" cy="4876800"/>
              </a:xfrm>
              <a:prstGeom prst="rect">
                <a:avLst/>
              </a:prstGeom>
              <a:blipFill>
                <a:blip r:embed="rId2"/>
                <a:stretch>
                  <a:fillRect l="-190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CF1F7-72CF-469D-BD03-1D2151E0CFEA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A5C55B-DFC4-405B-AC87-69BDD55521C0}"/>
              </a:ext>
            </a:extLst>
          </p:cNvPr>
          <p:cNvCxnSpPr>
            <a:cxnSpLocks/>
          </p:cNvCxnSpPr>
          <p:nvPr/>
        </p:nvCxnSpPr>
        <p:spPr>
          <a:xfrm>
            <a:off x="0" y="12954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507" y="1447800"/>
                <a:ext cx="11543553" cy="48768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2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8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1pPr>
                <a:lvl2pPr marL="6400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4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2pPr>
                <a:lvl3pPr marL="10972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3pPr>
                <a:lvl4pPr marL="15544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4pPr>
                <a:lvl5pPr marL="2011680" indent="-285750" algn="l" defTabSz="642974" rtl="0" eaLnBrk="1" latinLnBrk="0" hangingPunct="1">
                  <a:spcBef>
                    <a:spcPts val="422"/>
                  </a:spcBef>
                  <a:spcAft>
                    <a:spcPts val="211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5pPr>
                <a:lvl6pPr marL="2468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406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2089666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11153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32640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Bob </a:t>
                </a:r>
                <a:r>
                  <a:rPr lang="en-US" dirty="0"/>
                  <a:t>is building an </a:t>
                </a:r>
                <a:r>
                  <a:rPr lang="en-US" i="1" dirty="0"/>
                  <a:t>r-</a:t>
                </a:r>
                <a:r>
                  <a:rPr lang="en-US" dirty="0"/>
                  <a:t>partite hypergraph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He says to his friend </a:t>
                </a:r>
                <a:r>
                  <a:rPr lang="en-US" b="1" dirty="0"/>
                  <a:t>Alice, </a:t>
                </a:r>
                <a:endParaRPr lang="en-US" b="1" i="1" dirty="0"/>
              </a:p>
              <a:p>
                <a:pPr marL="457200" lvl="1" indent="0">
                  <a:buNone/>
                </a:pPr>
                <a:r>
                  <a:rPr lang="en-US" i="1" dirty="0"/>
                  <a:t>“Pick any (r-1) vertices from my graph. I bet that no matter which ones you choose, I can create some new edge which doesn’t include those.”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/>
                    </a:solidFill>
                  </a:rPr>
                  <a:t>Alice </a:t>
                </a:r>
                <a:r>
                  <a:rPr lang="en-US" dirty="0">
                    <a:solidFill>
                      <a:schemeClr val="accent4"/>
                    </a:solidFill>
                  </a:rPr>
                  <a:t>says,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“</a:t>
                </a:r>
                <a:r>
                  <a:rPr lang="en-US" i="1" dirty="0">
                    <a:solidFill>
                      <a:schemeClr val="accent4"/>
                    </a:solidFill>
                  </a:rPr>
                  <a:t>Ok, but I bet you can’t do that indefinitely.”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7" y="1447800"/>
                <a:ext cx="11543553" cy="4876800"/>
              </a:xfrm>
              <a:prstGeom prst="rect">
                <a:avLst/>
              </a:prstGeom>
              <a:blipFill>
                <a:blip r:embed="rId2"/>
                <a:stretch>
                  <a:fillRect l="-190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CF1F7-72CF-469D-BD03-1D2151E0CFEA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3E25C-68F0-4633-BB7F-D13AFFCC4EE6}"/>
              </a:ext>
            </a:extLst>
          </p:cNvPr>
          <p:cNvCxnSpPr>
            <a:cxnSpLocks/>
          </p:cNvCxnSpPr>
          <p:nvPr/>
        </p:nvCxnSpPr>
        <p:spPr>
          <a:xfrm>
            <a:off x="0" y="12954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5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507" y="1447800"/>
                <a:ext cx="11543553" cy="48768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2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8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1pPr>
                <a:lvl2pPr marL="6400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4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2pPr>
                <a:lvl3pPr marL="10972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3pPr>
                <a:lvl4pPr marL="15544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4pPr>
                <a:lvl5pPr marL="2011680" indent="-285750" algn="l" defTabSz="642974" rtl="0" eaLnBrk="1" latinLnBrk="0" hangingPunct="1">
                  <a:spcBef>
                    <a:spcPts val="422"/>
                  </a:spcBef>
                  <a:spcAft>
                    <a:spcPts val="211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5pPr>
                <a:lvl6pPr marL="2468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406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2089666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11153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32640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Bob </a:t>
                </a:r>
                <a:r>
                  <a:rPr lang="en-US" dirty="0"/>
                  <a:t>is building an </a:t>
                </a:r>
                <a:r>
                  <a:rPr lang="en-US" i="1" dirty="0"/>
                  <a:t>r-</a:t>
                </a:r>
                <a:r>
                  <a:rPr lang="en-US" dirty="0"/>
                  <a:t>partite hypergraph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He says to his friend </a:t>
                </a:r>
                <a:r>
                  <a:rPr lang="en-US" b="1" dirty="0"/>
                  <a:t>Alice, </a:t>
                </a:r>
                <a:endParaRPr lang="en-US" b="1" i="1" dirty="0"/>
              </a:p>
              <a:p>
                <a:pPr marL="457200" lvl="1" indent="0">
                  <a:buNone/>
                </a:pPr>
                <a:r>
                  <a:rPr lang="en-US" i="1" dirty="0"/>
                  <a:t>“Pick any (r-1) vertices from my graph. I bet that no matter which ones you choose, I can create some new edge which doesn’t include those.”</a:t>
                </a:r>
              </a:p>
              <a:p>
                <a:pPr marL="0" indent="0">
                  <a:buNone/>
                </a:pPr>
                <a:r>
                  <a:rPr lang="en-US" b="1" dirty="0"/>
                  <a:t>Alice </a:t>
                </a:r>
                <a:r>
                  <a:rPr lang="en-US" dirty="0"/>
                  <a:t>says,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</a:t>
                </a:r>
                <a:r>
                  <a:rPr lang="en-US" i="1" dirty="0"/>
                  <a:t>Ok, but I bet you can’t do that indefinitely.”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7" y="1447800"/>
                <a:ext cx="11543553" cy="4876800"/>
              </a:xfrm>
              <a:prstGeom prst="rect">
                <a:avLst/>
              </a:prstGeom>
              <a:blipFill>
                <a:blip r:embed="rId2"/>
                <a:stretch>
                  <a:fillRect l="-190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CF1F7-72CF-469D-BD03-1D2151E0CFEA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2B06F-E403-4B39-9D60-D409FA198A8E}"/>
              </a:ext>
            </a:extLst>
          </p:cNvPr>
          <p:cNvCxnSpPr>
            <a:cxnSpLocks/>
          </p:cNvCxnSpPr>
          <p:nvPr/>
        </p:nvCxnSpPr>
        <p:spPr>
          <a:xfrm>
            <a:off x="0" y="12954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507" y="1447800"/>
                <a:ext cx="11543553" cy="380082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2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8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1pPr>
                <a:lvl2pPr marL="6400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4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2pPr>
                <a:lvl3pPr marL="10972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3pPr>
                <a:lvl4pPr marL="15544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4pPr>
                <a:lvl5pPr marL="2011680" indent="-285750" algn="l" defTabSz="642974" rtl="0" eaLnBrk="1" latinLnBrk="0" hangingPunct="1">
                  <a:spcBef>
                    <a:spcPts val="422"/>
                  </a:spcBef>
                  <a:spcAft>
                    <a:spcPts val="211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5pPr>
                <a:lvl6pPr marL="2468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406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2089666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11153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32640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Bob </a:t>
                </a:r>
                <a:r>
                  <a:rPr lang="en-US" dirty="0"/>
                  <a:t>is building an </a:t>
                </a:r>
                <a:r>
                  <a:rPr lang="en-US" i="1" dirty="0"/>
                  <a:t>r-</a:t>
                </a:r>
                <a:r>
                  <a:rPr lang="en-US" dirty="0"/>
                  <a:t>partite hypergraph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He says to his friend </a:t>
                </a:r>
                <a:r>
                  <a:rPr lang="en-US" b="1" dirty="0"/>
                  <a:t>Alice, </a:t>
                </a:r>
                <a:endParaRPr lang="en-US" b="1" i="1" dirty="0"/>
              </a:p>
              <a:p>
                <a:pPr marL="457200" lvl="1" indent="0">
                  <a:buNone/>
                </a:pPr>
                <a:r>
                  <a:rPr lang="en-US" i="1" dirty="0"/>
                  <a:t>“Pick any (r-1) vertices from my graph. I bet that no matter which ones you choose, I can create some new edge which doesn’t include those.”</a:t>
                </a:r>
              </a:p>
              <a:p>
                <a:pPr marL="0" indent="0">
                  <a:buNone/>
                </a:pPr>
                <a:r>
                  <a:rPr lang="en-US" b="1" dirty="0"/>
                  <a:t>Alice </a:t>
                </a:r>
                <a:r>
                  <a:rPr lang="en-US" dirty="0"/>
                  <a:t>says,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</a:t>
                </a:r>
                <a:r>
                  <a:rPr lang="en-US" i="1" dirty="0"/>
                  <a:t>Ok, but I bet you can’t do that indefinitely.”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7" y="1447800"/>
                <a:ext cx="11543553" cy="3800823"/>
              </a:xfrm>
              <a:prstGeom prst="rect">
                <a:avLst/>
              </a:prstGeom>
              <a:blipFill>
                <a:blip r:embed="rId2"/>
                <a:stretch>
                  <a:fillRect l="-1902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A96834-8C2B-4631-93D0-9075D304500A}"/>
                  </a:ext>
                </a:extLst>
              </p:cNvPr>
              <p:cNvSpPr/>
              <p:nvPr/>
            </p:nvSpPr>
            <p:spPr>
              <a:xfrm>
                <a:off x="166652" y="5194342"/>
                <a:ext cx="12025348" cy="108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If Bob can create a new edge, Alice adjusts her vertex cover. If she cannot, Bob wins.</a:t>
                </a:r>
              </a:p>
              <a:p>
                <a:pPr algn="ctr"/>
                <a:endParaRPr lang="en-US" b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accent4"/>
                    </a:solidFill>
                  </a:rPr>
                  <a:t>If Bob cannot create a new edge satisfying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4"/>
                    </a:solidFill>
                  </a:rPr>
                  <a:t>, Alice wins.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A96834-8C2B-4631-93D0-9075D3045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52" y="5194342"/>
                <a:ext cx="12025348" cy="1081643"/>
              </a:xfrm>
              <a:prstGeom prst="rect">
                <a:avLst/>
              </a:prstGeom>
              <a:blipFill>
                <a:blip r:embed="rId3"/>
                <a:stretch>
                  <a:fillRect t="-3371" b="-10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A66A2C-5F50-4736-BC0D-D8AF3EEEDA3E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A0B5F-C2E0-468F-B525-698601126D4E}"/>
              </a:ext>
            </a:extLst>
          </p:cNvPr>
          <p:cNvCxnSpPr>
            <a:cxnSpLocks/>
          </p:cNvCxnSpPr>
          <p:nvPr/>
        </p:nvCxnSpPr>
        <p:spPr>
          <a:xfrm>
            <a:off x="0" y="12954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507" y="1447800"/>
                <a:ext cx="11543553" cy="380082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2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8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1pPr>
                <a:lvl2pPr marL="6400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4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2pPr>
                <a:lvl3pPr marL="10972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3pPr>
                <a:lvl4pPr marL="15544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4pPr>
                <a:lvl5pPr marL="2011680" indent="-285750" algn="l" defTabSz="642974" rtl="0" eaLnBrk="1" latinLnBrk="0" hangingPunct="1">
                  <a:spcBef>
                    <a:spcPts val="422"/>
                  </a:spcBef>
                  <a:spcAft>
                    <a:spcPts val="211"/>
                  </a:spcAft>
                  <a:buClr>
                    <a:schemeClr val="accent1"/>
                  </a:buClr>
                  <a:buFont typeface="Arial" charset="0"/>
                  <a:buChar char="•"/>
                  <a:defRPr sz="2000" b="0" i="0" kern="1200" baseline="0">
                    <a:solidFill>
                      <a:schemeClr val="accent1"/>
                    </a:solidFill>
                    <a:latin typeface="National 2" charset="0"/>
                    <a:ea typeface="National 2" charset="0"/>
                    <a:cs typeface="National 2" charset="0"/>
                  </a:defRPr>
                </a:lvl5pPr>
                <a:lvl6pPr marL="2468880" indent="-228600" algn="l" defTabSz="642974" rtl="0" eaLnBrk="1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406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2089666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11153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32640" indent="-160744" algn="l" defTabSz="64297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Bob </a:t>
                </a:r>
                <a:r>
                  <a:rPr lang="en-US" dirty="0"/>
                  <a:t>is building an </a:t>
                </a:r>
                <a:r>
                  <a:rPr lang="en-US" i="1" dirty="0"/>
                  <a:t>r-</a:t>
                </a:r>
                <a:r>
                  <a:rPr lang="en-US" dirty="0"/>
                  <a:t>partite hypergraph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He says to his friend </a:t>
                </a:r>
                <a:r>
                  <a:rPr lang="en-US" b="1" dirty="0"/>
                  <a:t>Alice, </a:t>
                </a:r>
                <a:endParaRPr lang="en-US" b="1" i="1" dirty="0"/>
              </a:p>
              <a:p>
                <a:pPr marL="457200" lvl="1" indent="0">
                  <a:buNone/>
                </a:pPr>
                <a:r>
                  <a:rPr lang="en-US" i="1" dirty="0"/>
                  <a:t>“Pick any (r-1) vertices from my graph. I bet that no matter which ones you choose, I can create some new edge which doesn’t include those.”</a:t>
                </a:r>
              </a:p>
              <a:p>
                <a:pPr marL="0" indent="0">
                  <a:buNone/>
                </a:pPr>
                <a:r>
                  <a:rPr lang="en-US" b="1" dirty="0"/>
                  <a:t>Alice </a:t>
                </a:r>
                <a:r>
                  <a:rPr lang="en-US" dirty="0"/>
                  <a:t>says,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</a:t>
                </a:r>
                <a:r>
                  <a:rPr lang="en-US" i="1" dirty="0"/>
                  <a:t>Ok, but I bet you can’t do that indefinitely.”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9BDE098D-DB0F-4F0F-85AF-77910D3D0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7" y="1447800"/>
                <a:ext cx="11543553" cy="3800823"/>
              </a:xfrm>
              <a:prstGeom prst="rect">
                <a:avLst/>
              </a:prstGeom>
              <a:blipFill>
                <a:blip r:embed="rId2"/>
                <a:stretch>
                  <a:fillRect l="-1902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A96834-8C2B-4631-93D0-9075D304500A}"/>
                  </a:ext>
                </a:extLst>
              </p:cNvPr>
              <p:cNvSpPr/>
              <p:nvPr/>
            </p:nvSpPr>
            <p:spPr>
              <a:xfrm>
                <a:off x="166652" y="5194342"/>
                <a:ext cx="12025348" cy="108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If Bob can create a new edge, Alice adjusts her vertex cover. If she cannot, Bob wins.</a:t>
                </a:r>
              </a:p>
              <a:p>
                <a:pPr algn="ctr"/>
                <a:endParaRPr lang="en-US" b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If Bob cannot create a new edge satisfying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, Alice wins.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4A96834-8C2B-4631-93D0-9075D3045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52" y="5194342"/>
                <a:ext cx="12025348" cy="1081643"/>
              </a:xfrm>
              <a:prstGeom prst="rect">
                <a:avLst/>
              </a:prstGeom>
              <a:blipFill>
                <a:blip r:embed="rId3"/>
                <a:stretch>
                  <a:fillRect t="-3371" b="-10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A66A2C-5F50-4736-BC0D-D8AF3EEEDA3E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A0B5F-C2E0-468F-B525-698601126D4E}"/>
              </a:ext>
            </a:extLst>
          </p:cNvPr>
          <p:cNvCxnSpPr>
            <a:cxnSpLocks/>
          </p:cNvCxnSpPr>
          <p:nvPr/>
        </p:nvCxnSpPr>
        <p:spPr>
          <a:xfrm>
            <a:off x="0" y="1295400"/>
            <a:ext cx="12145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/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Play arbitrary</a:t>
                </a:r>
              </a:p>
              <a:p>
                <a:pPr algn="ctr"/>
                <a:r>
                  <a:rPr lang="en-US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]</a:t>
                </a:r>
              </a:p>
              <a:p>
                <a:pPr algn="ctr"/>
                <a:r>
                  <a:rPr lang="en-US" dirty="0"/>
                  <a:t> to initialize the graph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itle 2">
            <a:extLst>
              <a:ext uri="{FF2B5EF4-FFF2-40B4-BE49-F238E27FC236}">
                <a16:creationId xmlns:a16="http://schemas.microsoft.com/office/drawing/2014/main" id="{1C9CD914-9752-4A4A-A143-F693D67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Reactive Graph</a:t>
            </a:r>
          </a:p>
        </p:txBody>
      </p:sp>
    </p:spTree>
    <p:extLst>
      <p:ext uri="{BB962C8B-B14F-4D97-AF65-F5344CB8AC3E}">
        <p14:creationId xmlns:p14="http://schemas.microsoft.com/office/powerpoint/2010/main" val="41958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/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Play arbitrary</a:t>
                </a:r>
              </a:p>
              <a:p>
                <a:pPr algn="ctr"/>
                <a:r>
                  <a:rPr lang="en-US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]</a:t>
                </a:r>
              </a:p>
              <a:p>
                <a:pPr algn="ctr"/>
                <a:r>
                  <a:rPr lang="en-US" dirty="0"/>
                  <a:t> to initialize the graph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itle 2">
            <a:extLst>
              <a:ext uri="{FF2B5EF4-FFF2-40B4-BE49-F238E27FC236}">
                <a16:creationId xmlns:a16="http://schemas.microsoft.com/office/drawing/2014/main" id="{1C9CD914-9752-4A4A-A143-F693D67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Reactive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/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Alice generates a vertex cover </a:t>
                </a:r>
                <a:r>
                  <a:rPr lang="en-US" i="1" dirty="0"/>
                  <a:t>C</a:t>
                </a:r>
                <a:r>
                  <a:rPr lang="en-US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4F587-EBCC-48FF-9748-135EBAA00E8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58990" y="2585244"/>
            <a:ext cx="0" cy="2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/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Play arbitrary</a:t>
                </a:r>
              </a:p>
              <a:p>
                <a:pPr algn="ctr"/>
                <a:r>
                  <a:rPr lang="en-US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]</a:t>
                </a:r>
              </a:p>
              <a:p>
                <a:pPr algn="ctr"/>
                <a:r>
                  <a:rPr lang="en-US" dirty="0"/>
                  <a:t> to initialize the graph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itle 2">
            <a:extLst>
              <a:ext uri="{FF2B5EF4-FFF2-40B4-BE49-F238E27FC236}">
                <a16:creationId xmlns:a16="http://schemas.microsoft.com/office/drawing/2014/main" id="{1C9CD914-9752-4A4A-A143-F693D67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Reactive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/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Alice generates a vertex cover </a:t>
                </a:r>
                <a:r>
                  <a:rPr lang="en-US" i="1" dirty="0"/>
                  <a:t>C</a:t>
                </a:r>
                <a:r>
                  <a:rPr lang="en-US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4F587-EBCC-48FF-9748-135EBAA00E8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58990" y="2585244"/>
            <a:ext cx="0" cy="2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86A4E7F-0E70-4011-878F-898AF31CF95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010001" y="3397247"/>
            <a:ext cx="1408296" cy="7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901FA7-5252-49E3-BB0F-DC186A31DC7E}"/>
              </a:ext>
            </a:extLst>
          </p:cNvPr>
          <p:cNvSpPr/>
          <p:nvPr/>
        </p:nvSpPr>
        <p:spPr>
          <a:xfrm>
            <a:off x="1510067" y="2863846"/>
            <a:ext cx="149993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C cover all edges?</a:t>
            </a:r>
          </a:p>
        </p:txBody>
      </p:sp>
    </p:spTree>
    <p:extLst>
      <p:ext uri="{BB962C8B-B14F-4D97-AF65-F5344CB8AC3E}">
        <p14:creationId xmlns:p14="http://schemas.microsoft.com/office/powerpoint/2010/main" val="17767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/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Play arbitrary</a:t>
                </a:r>
              </a:p>
              <a:p>
                <a:pPr algn="ctr"/>
                <a:r>
                  <a:rPr lang="en-US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]</a:t>
                </a:r>
              </a:p>
              <a:p>
                <a:pPr algn="ctr"/>
                <a:r>
                  <a:rPr lang="en-US" dirty="0"/>
                  <a:t> to initialize the graph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itle 2">
            <a:extLst>
              <a:ext uri="{FF2B5EF4-FFF2-40B4-BE49-F238E27FC236}">
                <a16:creationId xmlns:a16="http://schemas.microsoft.com/office/drawing/2014/main" id="{1C9CD914-9752-4A4A-A143-F693D67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Reactive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/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Alice generates a vertex cover </a:t>
                </a:r>
                <a:r>
                  <a:rPr lang="en-US" i="1" dirty="0"/>
                  <a:t>C</a:t>
                </a:r>
                <a:r>
                  <a:rPr lang="en-US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4F587-EBCC-48FF-9748-135EBAA00E8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58990" y="2585244"/>
            <a:ext cx="0" cy="2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86A4E7F-0E70-4011-878F-898AF31CF95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010001" y="3397247"/>
            <a:ext cx="1408296" cy="7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901FA7-5252-49E3-BB0F-DC186A31DC7E}"/>
              </a:ext>
            </a:extLst>
          </p:cNvPr>
          <p:cNvSpPr/>
          <p:nvPr/>
        </p:nvSpPr>
        <p:spPr>
          <a:xfrm>
            <a:off x="1510067" y="2863846"/>
            <a:ext cx="149993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C cover all edges?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12622-0466-4965-BC81-6C8F993A147A}"/>
              </a:ext>
            </a:extLst>
          </p:cNvPr>
          <p:cNvSpPr/>
          <p:nvPr/>
        </p:nvSpPr>
        <p:spPr>
          <a:xfrm>
            <a:off x="246977" y="1522325"/>
            <a:ext cx="1970932" cy="1066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needs a new algorithm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00991F-0345-4DE4-A23B-D98D667B08DE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1232443" y="2589126"/>
            <a:ext cx="277624" cy="808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E3B823-6A7B-4FD4-A1FB-4705FD6F52C5}"/>
              </a:ext>
            </a:extLst>
          </p:cNvPr>
          <p:cNvSpPr txBox="1"/>
          <p:nvPr/>
        </p:nvSpPr>
        <p:spPr>
          <a:xfrm>
            <a:off x="561539" y="2883080"/>
            <a:ext cx="535724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337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uble Brace 20">
            <a:extLst>
              <a:ext uri="{FF2B5EF4-FFF2-40B4-BE49-F238E27FC236}">
                <a16:creationId xmlns:a16="http://schemas.microsoft.com/office/drawing/2014/main" id="{7B4BF37B-78FF-416B-A791-888F64968707}"/>
              </a:ext>
            </a:extLst>
          </p:cNvPr>
          <p:cNvSpPr/>
          <p:nvPr/>
        </p:nvSpPr>
        <p:spPr>
          <a:xfrm>
            <a:off x="5114928" y="4537662"/>
            <a:ext cx="2653898" cy="1891800"/>
          </a:xfrm>
          <a:prstGeom prst="brace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/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Play arbitrary</a:t>
                </a:r>
              </a:p>
              <a:p>
                <a:pPr algn="ctr"/>
                <a:r>
                  <a:rPr lang="en-US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]</a:t>
                </a:r>
              </a:p>
              <a:p>
                <a:pPr algn="ctr"/>
                <a:r>
                  <a:rPr lang="en-US" dirty="0"/>
                  <a:t> to initialize the graph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itle 2">
            <a:extLst>
              <a:ext uri="{FF2B5EF4-FFF2-40B4-BE49-F238E27FC236}">
                <a16:creationId xmlns:a16="http://schemas.microsoft.com/office/drawing/2014/main" id="{1C9CD914-9752-4A4A-A143-F693D67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Reactive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/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Alice generates a vertex cover </a:t>
                </a:r>
                <a:r>
                  <a:rPr lang="en-US" i="1" dirty="0"/>
                  <a:t>C</a:t>
                </a:r>
                <a:r>
                  <a:rPr lang="en-US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4F587-EBCC-48FF-9748-135EBAA00E8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58990" y="2585244"/>
            <a:ext cx="0" cy="2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86A4E7F-0E70-4011-878F-898AF31CF95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010001" y="3397247"/>
            <a:ext cx="1408296" cy="7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901FA7-5252-49E3-BB0F-DC186A31DC7E}"/>
              </a:ext>
            </a:extLst>
          </p:cNvPr>
          <p:cNvSpPr/>
          <p:nvPr/>
        </p:nvSpPr>
        <p:spPr>
          <a:xfrm>
            <a:off x="1510067" y="2863846"/>
            <a:ext cx="149993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C cover all edges?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12622-0466-4965-BC81-6C8F993A147A}"/>
              </a:ext>
            </a:extLst>
          </p:cNvPr>
          <p:cNvSpPr/>
          <p:nvPr/>
        </p:nvSpPr>
        <p:spPr>
          <a:xfrm>
            <a:off x="246977" y="1522325"/>
            <a:ext cx="1970932" cy="1066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needs a new algorithm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00991F-0345-4DE4-A23B-D98D667B08DE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1232443" y="2589126"/>
            <a:ext cx="277624" cy="808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E3B823-6A7B-4FD4-A1FB-4705FD6F52C5}"/>
              </a:ext>
            </a:extLst>
          </p:cNvPr>
          <p:cNvSpPr txBox="1"/>
          <p:nvPr/>
        </p:nvSpPr>
        <p:spPr>
          <a:xfrm>
            <a:off x="561539" y="2883080"/>
            <a:ext cx="535724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26F2F-8956-4760-99D1-4C1E9DF069E3}"/>
              </a:ext>
            </a:extLst>
          </p:cNvPr>
          <p:cNvSpPr txBox="1"/>
          <p:nvPr/>
        </p:nvSpPr>
        <p:spPr>
          <a:xfrm>
            <a:off x="600090" y="4113305"/>
            <a:ext cx="63235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228FFA-782A-44F4-BC0F-A974CEA295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5951" y="3397245"/>
            <a:ext cx="44116" cy="2089153"/>
          </a:xfrm>
          <a:prstGeom prst="bentConnector3">
            <a:avLst>
              <a:gd name="adj1" fmla="val 6181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554D85-A433-43DF-A844-002D4F466DDC}"/>
                  </a:ext>
                </a:extLst>
              </p:cNvPr>
              <p:cNvSpPr/>
              <p:nvPr/>
            </p:nvSpPr>
            <p:spPr>
              <a:xfrm>
                <a:off x="1465951" y="4876799"/>
                <a:ext cx="3364832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Bob considers all candidate edges escaping this VC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554D85-A433-43DF-A844-002D4F466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4876799"/>
                <a:ext cx="3364832" cy="1219199"/>
              </a:xfrm>
              <a:prstGeom prst="rect">
                <a:avLst/>
              </a:prstGeom>
              <a:blipFill>
                <a:blip r:embed="rId4"/>
                <a:stretch>
                  <a:fillRect l="-1799" r="-3417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E17CA4-0841-48F1-A295-BFCEBB6ECDF5}"/>
                  </a:ext>
                </a:extLst>
              </p:cNvPr>
              <p:cNvSpPr/>
              <p:nvPr/>
            </p:nvSpPr>
            <p:spPr>
              <a:xfrm>
                <a:off x="5539960" y="4636668"/>
                <a:ext cx="1876289" cy="510593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E17CA4-0841-48F1-A295-BFCEBB6EC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960" y="4636668"/>
                <a:ext cx="1876289" cy="5105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A5732EB-C60B-4D5B-AA95-D72A935A0BE6}"/>
              </a:ext>
            </a:extLst>
          </p:cNvPr>
          <p:cNvSpPr/>
          <p:nvPr/>
        </p:nvSpPr>
        <p:spPr>
          <a:xfrm>
            <a:off x="5539960" y="5289292"/>
            <a:ext cx="1876289" cy="5105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3D1F4F-45DB-4C04-A54A-F630C26A4659}"/>
              </a:ext>
            </a:extLst>
          </p:cNvPr>
          <p:cNvSpPr/>
          <p:nvPr/>
        </p:nvSpPr>
        <p:spPr>
          <a:xfrm>
            <a:off x="5539960" y="5957039"/>
            <a:ext cx="1876289" cy="5105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9809A-D83E-49C3-ABA9-6B60FA3681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996" y="1676400"/>
            <a:ext cx="11546007" cy="4127303"/>
          </a:xfrm>
        </p:spPr>
        <p:txBody>
          <a:bodyPr/>
          <a:lstStyle/>
          <a:p>
            <a:r>
              <a:rPr lang="en-US" dirty="0"/>
              <a:t>Open framework of exploration</a:t>
            </a:r>
          </a:p>
          <a:p>
            <a:r>
              <a:rPr lang="en-US" dirty="0"/>
              <a:t>Narrowing down a topic of interest</a:t>
            </a:r>
          </a:p>
          <a:p>
            <a:r>
              <a:rPr lang="en-US" dirty="0">
                <a:solidFill>
                  <a:schemeClr val="accent4"/>
                </a:solidFill>
              </a:rPr>
              <a:t>Graph theory + algorithms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4664-6891-4B83-8666-F65CBABCB4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44AF22-A535-4B51-81D3-820C9571A7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E1768A6-7DDB-49D8-A7BD-64E5055639BF}"/>
              </a:ext>
            </a:extLst>
          </p:cNvPr>
          <p:cNvSpPr txBox="1">
            <a:spLocks/>
          </p:cNvSpPr>
          <p:nvPr/>
        </p:nvSpPr>
        <p:spPr>
          <a:xfrm>
            <a:off x="367046" y="729037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sz="4500" dirty="0"/>
              <a:t>Computer Science Thesis</a:t>
            </a:r>
          </a:p>
        </p:txBody>
      </p:sp>
    </p:spTree>
    <p:extLst>
      <p:ext uri="{BB962C8B-B14F-4D97-AF65-F5344CB8AC3E}">
        <p14:creationId xmlns:p14="http://schemas.microsoft.com/office/powerpoint/2010/main" val="23855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50440B-431A-4DE5-9A04-0196D3BD2FE1}"/>
              </a:ext>
            </a:extLst>
          </p:cNvPr>
          <p:cNvCxnSpPr>
            <a:endCxn id="23" idx="1"/>
          </p:cNvCxnSpPr>
          <p:nvPr/>
        </p:nvCxnSpPr>
        <p:spPr>
          <a:xfrm flipV="1">
            <a:off x="4830783" y="5486398"/>
            <a:ext cx="36048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7B4BF37B-78FF-416B-A791-888F64968707}"/>
              </a:ext>
            </a:extLst>
          </p:cNvPr>
          <p:cNvSpPr/>
          <p:nvPr/>
        </p:nvSpPr>
        <p:spPr>
          <a:xfrm>
            <a:off x="5114928" y="4537662"/>
            <a:ext cx="2653898" cy="1891800"/>
          </a:xfrm>
          <a:prstGeom prst="brace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/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Play arbitrary</a:t>
                </a:r>
              </a:p>
              <a:p>
                <a:pPr algn="ctr"/>
                <a:r>
                  <a:rPr lang="en-US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]</a:t>
                </a:r>
              </a:p>
              <a:p>
                <a:pPr algn="ctr"/>
                <a:r>
                  <a:rPr lang="en-US" dirty="0"/>
                  <a:t> to initialize the graph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itle 2">
            <a:extLst>
              <a:ext uri="{FF2B5EF4-FFF2-40B4-BE49-F238E27FC236}">
                <a16:creationId xmlns:a16="http://schemas.microsoft.com/office/drawing/2014/main" id="{1C9CD914-9752-4A4A-A143-F693D67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Reactive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/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Alice generates a vertex cover </a:t>
                </a:r>
                <a:r>
                  <a:rPr lang="en-US" i="1" dirty="0"/>
                  <a:t>C</a:t>
                </a:r>
                <a:r>
                  <a:rPr lang="en-US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4F587-EBCC-48FF-9748-135EBAA00E8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58990" y="2585244"/>
            <a:ext cx="0" cy="2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86A4E7F-0E70-4011-878F-898AF31CF95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010001" y="3397247"/>
            <a:ext cx="1408296" cy="7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901FA7-5252-49E3-BB0F-DC186A31DC7E}"/>
              </a:ext>
            </a:extLst>
          </p:cNvPr>
          <p:cNvSpPr/>
          <p:nvPr/>
        </p:nvSpPr>
        <p:spPr>
          <a:xfrm>
            <a:off x="1510067" y="2863846"/>
            <a:ext cx="149993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C cover all edges?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12622-0466-4965-BC81-6C8F993A147A}"/>
              </a:ext>
            </a:extLst>
          </p:cNvPr>
          <p:cNvSpPr/>
          <p:nvPr/>
        </p:nvSpPr>
        <p:spPr>
          <a:xfrm>
            <a:off x="246977" y="1522325"/>
            <a:ext cx="1970932" cy="1066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needs a new algorithm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00991F-0345-4DE4-A23B-D98D667B08DE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1232443" y="2589126"/>
            <a:ext cx="277624" cy="808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E3B823-6A7B-4FD4-A1FB-4705FD6F52C5}"/>
              </a:ext>
            </a:extLst>
          </p:cNvPr>
          <p:cNvSpPr txBox="1"/>
          <p:nvPr/>
        </p:nvSpPr>
        <p:spPr>
          <a:xfrm>
            <a:off x="561539" y="2883080"/>
            <a:ext cx="535724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26F2F-8956-4760-99D1-4C1E9DF069E3}"/>
              </a:ext>
            </a:extLst>
          </p:cNvPr>
          <p:cNvSpPr txBox="1"/>
          <p:nvPr/>
        </p:nvSpPr>
        <p:spPr>
          <a:xfrm>
            <a:off x="600090" y="4113305"/>
            <a:ext cx="63235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228FFA-782A-44F4-BC0F-A974CEA295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5951" y="3397245"/>
            <a:ext cx="44116" cy="2089153"/>
          </a:xfrm>
          <a:prstGeom prst="bentConnector3">
            <a:avLst>
              <a:gd name="adj1" fmla="val 6181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554D85-A433-43DF-A844-002D4F466DDC}"/>
                  </a:ext>
                </a:extLst>
              </p:cNvPr>
              <p:cNvSpPr/>
              <p:nvPr/>
            </p:nvSpPr>
            <p:spPr>
              <a:xfrm>
                <a:off x="1465951" y="4876799"/>
                <a:ext cx="3364832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Bob considers all candidate edges escaping this VC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554D85-A433-43DF-A844-002D4F466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4876799"/>
                <a:ext cx="3364832" cy="1219199"/>
              </a:xfrm>
              <a:prstGeom prst="rect">
                <a:avLst/>
              </a:prstGeom>
              <a:blipFill>
                <a:blip r:embed="rId4"/>
                <a:stretch>
                  <a:fillRect l="-1799" r="-3417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E17CA4-0841-48F1-A295-BFCEBB6ECDF5}"/>
                  </a:ext>
                </a:extLst>
              </p:cNvPr>
              <p:cNvSpPr/>
              <p:nvPr/>
            </p:nvSpPr>
            <p:spPr>
              <a:xfrm>
                <a:off x="5539960" y="4636668"/>
                <a:ext cx="1876289" cy="510593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E17CA4-0841-48F1-A295-BFCEBB6EC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960" y="4636668"/>
                <a:ext cx="1876289" cy="5105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A5732EB-C60B-4D5B-AA95-D72A935A0BE6}"/>
              </a:ext>
            </a:extLst>
          </p:cNvPr>
          <p:cNvSpPr/>
          <p:nvPr/>
        </p:nvSpPr>
        <p:spPr>
          <a:xfrm>
            <a:off x="5539960" y="5289292"/>
            <a:ext cx="1876289" cy="5105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3D1F4F-45DB-4C04-A54A-F630C26A4659}"/>
              </a:ext>
            </a:extLst>
          </p:cNvPr>
          <p:cNvSpPr/>
          <p:nvPr/>
        </p:nvSpPr>
        <p:spPr>
          <a:xfrm>
            <a:off x="5539960" y="5957039"/>
            <a:ext cx="1876289" cy="5105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27E344-EDCF-43BC-B92D-68A9511EAB83}"/>
              </a:ext>
            </a:extLst>
          </p:cNvPr>
          <p:cNvSpPr/>
          <p:nvPr/>
        </p:nvSpPr>
        <p:spPr>
          <a:xfrm>
            <a:off x="8435644" y="4952998"/>
            <a:ext cx="149993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set empty?</a:t>
            </a:r>
          </a:p>
        </p:txBody>
      </p:sp>
    </p:spTree>
    <p:extLst>
      <p:ext uri="{BB962C8B-B14F-4D97-AF65-F5344CB8AC3E}">
        <p14:creationId xmlns:p14="http://schemas.microsoft.com/office/powerpoint/2010/main" val="36940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50440B-431A-4DE5-9A04-0196D3BD2FE1}"/>
              </a:ext>
            </a:extLst>
          </p:cNvPr>
          <p:cNvCxnSpPr>
            <a:endCxn id="23" idx="1"/>
          </p:cNvCxnSpPr>
          <p:nvPr/>
        </p:nvCxnSpPr>
        <p:spPr>
          <a:xfrm flipV="1">
            <a:off x="4830783" y="5486398"/>
            <a:ext cx="36048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7B4BF37B-78FF-416B-A791-888F64968707}"/>
              </a:ext>
            </a:extLst>
          </p:cNvPr>
          <p:cNvSpPr/>
          <p:nvPr/>
        </p:nvSpPr>
        <p:spPr>
          <a:xfrm>
            <a:off x="5114928" y="4537662"/>
            <a:ext cx="2653898" cy="1891800"/>
          </a:xfrm>
          <a:prstGeom prst="brace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/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Play arbitrary</a:t>
                </a:r>
              </a:p>
              <a:p>
                <a:pPr algn="ctr"/>
                <a:r>
                  <a:rPr lang="en-US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]</a:t>
                </a:r>
              </a:p>
              <a:p>
                <a:pPr algn="ctr"/>
                <a:r>
                  <a:rPr lang="en-US" dirty="0"/>
                  <a:t> to initialize the graph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itle 2">
            <a:extLst>
              <a:ext uri="{FF2B5EF4-FFF2-40B4-BE49-F238E27FC236}">
                <a16:creationId xmlns:a16="http://schemas.microsoft.com/office/drawing/2014/main" id="{1C9CD914-9752-4A4A-A143-F693D67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Reactive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/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Alice generates a vertex cover </a:t>
                </a:r>
                <a:r>
                  <a:rPr lang="en-US" i="1" dirty="0"/>
                  <a:t>C</a:t>
                </a:r>
                <a:r>
                  <a:rPr lang="en-US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4F587-EBCC-48FF-9748-135EBAA00E8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58990" y="2585244"/>
            <a:ext cx="0" cy="2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86A4E7F-0E70-4011-878F-898AF31CF95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010001" y="3397247"/>
            <a:ext cx="1408296" cy="7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901FA7-5252-49E3-BB0F-DC186A31DC7E}"/>
              </a:ext>
            </a:extLst>
          </p:cNvPr>
          <p:cNvSpPr/>
          <p:nvPr/>
        </p:nvSpPr>
        <p:spPr>
          <a:xfrm>
            <a:off x="1510067" y="2863846"/>
            <a:ext cx="149993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C cover all edges?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12622-0466-4965-BC81-6C8F993A147A}"/>
              </a:ext>
            </a:extLst>
          </p:cNvPr>
          <p:cNvSpPr/>
          <p:nvPr/>
        </p:nvSpPr>
        <p:spPr>
          <a:xfrm>
            <a:off x="246977" y="1522325"/>
            <a:ext cx="1970932" cy="1066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needs a new algorithm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00991F-0345-4DE4-A23B-D98D667B08DE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1232443" y="2589126"/>
            <a:ext cx="277624" cy="808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E3B823-6A7B-4FD4-A1FB-4705FD6F52C5}"/>
              </a:ext>
            </a:extLst>
          </p:cNvPr>
          <p:cNvSpPr txBox="1"/>
          <p:nvPr/>
        </p:nvSpPr>
        <p:spPr>
          <a:xfrm>
            <a:off x="561539" y="2883080"/>
            <a:ext cx="53572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26F2F-8956-4760-99D1-4C1E9DF069E3}"/>
              </a:ext>
            </a:extLst>
          </p:cNvPr>
          <p:cNvSpPr txBox="1"/>
          <p:nvPr/>
        </p:nvSpPr>
        <p:spPr>
          <a:xfrm>
            <a:off x="600090" y="4113305"/>
            <a:ext cx="63235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228FFA-782A-44F4-BC0F-A974CEA295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5951" y="3397245"/>
            <a:ext cx="44116" cy="2089153"/>
          </a:xfrm>
          <a:prstGeom prst="bentConnector3">
            <a:avLst>
              <a:gd name="adj1" fmla="val 6181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554D85-A433-43DF-A844-002D4F466DDC}"/>
                  </a:ext>
                </a:extLst>
              </p:cNvPr>
              <p:cNvSpPr/>
              <p:nvPr/>
            </p:nvSpPr>
            <p:spPr>
              <a:xfrm>
                <a:off x="1465951" y="4876799"/>
                <a:ext cx="3364832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Bob considers all candidate edges escaping this VC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554D85-A433-43DF-A844-002D4F466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4876799"/>
                <a:ext cx="3364832" cy="1219199"/>
              </a:xfrm>
              <a:prstGeom prst="rect">
                <a:avLst/>
              </a:prstGeom>
              <a:blipFill>
                <a:blip r:embed="rId4"/>
                <a:stretch>
                  <a:fillRect l="-1799" r="-3417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E17CA4-0841-48F1-A295-BFCEBB6ECDF5}"/>
                  </a:ext>
                </a:extLst>
              </p:cNvPr>
              <p:cNvSpPr/>
              <p:nvPr/>
            </p:nvSpPr>
            <p:spPr>
              <a:xfrm>
                <a:off x="5539960" y="4636668"/>
                <a:ext cx="1876289" cy="510593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E17CA4-0841-48F1-A295-BFCEBB6EC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960" y="4636668"/>
                <a:ext cx="1876289" cy="5105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A5732EB-C60B-4D5B-AA95-D72A935A0BE6}"/>
              </a:ext>
            </a:extLst>
          </p:cNvPr>
          <p:cNvSpPr/>
          <p:nvPr/>
        </p:nvSpPr>
        <p:spPr>
          <a:xfrm>
            <a:off x="5539960" y="5289292"/>
            <a:ext cx="1876289" cy="5105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3D1F4F-45DB-4C04-A54A-F630C26A4659}"/>
              </a:ext>
            </a:extLst>
          </p:cNvPr>
          <p:cNvSpPr/>
          <p:nvPr/>
        </p:nvSpPr>
        <p:spPr>
          <a:xfrm>
            <a:off x="5539960" y="5957039"/>
            <a:ext cx="1876289" cy="5105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27E344-EDCF-43BC-B92D-68A9511EAB83}"/>
              </a:ext>
            </a:extLst>
          </p:cNvPr>
          <p:cNvSpPr/>
          <p:nvPr/>
        </p:nvSpPr>
        <p:spPr>
          <a:xfrm>
            <a:off x="8435644" y="4952998"/>
            <a:ext cx="149993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set empty?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1525B7-AC0B-4671-B388-397EC078A87A}"/>
              </a:ext>
            </a:extLst>
          </p:cNvPr>
          <p:cNvCxnSpPr>
            <a:cxnSpLocks/>
          </p:cNvCxnSpPr>
          <p:nvPr/>
        </p:nvCxnSpPr>
        <p:spPr>
          <a:xfrm flipV="1">
            <a:off x="9935578" y="5483562"/>
            <a:ext cx="666818" cy="28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44ACD-0F27-40C2-ACF0-F1F71648E4B7}"/>
              </a:ext>
            </a:extLst>
          </p:cNvPr>
          <p:cNvSpPr/>
          <p:nvPr/>
        </p:nvSpPr>
        <p:spPr>
          <a:xfrm>
            <a:off x="10646646" y="5026943"/>
            <a:ext cx="1483842" cy="1066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terminates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6364F-D60E-454A-9802-4349D3B9B934}"/>
              </a:ext>
            </a:extLst>
          </p:cNvPr>
          <p:cNvSpPr txBox="1"/>
          <p:nvPr/>
        </p:nvSpPr>
        <p:spPr>
          <a:xfrm>
            <a:off x="9952810" y="5571376"/>
            <a:ext cx="63235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BB2DDD-D5E7-40DB-8623-1ECFEA55896A}"/>
              </a:ext>
            </a:extLst>
          </p:cNvPr>
          <p:cNvCxnSpPr>
            <a:cxnSpLocks/>
          </p:cNvCxnSpPr>
          <p:nvPr/>
        </p:nvCxnSpPr>
        <p:spPr>
          <a:xfrm flipH="1" flipV="1">
            <a:off x="7499682" y="3404937"/>
            <a:ext cx="2435896" cy="2081461"/>
          </a:xfrm>
          <a:prstGeom prst="bentConnector3">
            <a:avLst>
              <a:gd name="adj1" fmla="val -9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3B946-792E-4C8B-9FAE-820D431C0C0E}"/>
              </a:ext>
            </a:extLst>
          </p:cNvPr>
          <p:cNvSpPr/>
          <p:nvPr/>
        </p:nvSpPr>
        <p:spPr>
          <a:xfrm>
            <a:off x="8624738" y="2787645"/>
            <a:ext cx="2895600" cy="12191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adds edge to the graph</a:t>
            </a:r>
            <a:r>
              <a:rPr lang="en-US" dirty="0">
                <a:solidFill>
                  <a:schemeClr val="tx2"/>
                </a:solidFill>
              </a:rPr>
              <a:t>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175795-FC82-4F5C-BDB9-11806DA6BA53}"/>
              </a:ext>
            </a:extLst>
          </p:cNvPr>
          <p:cNvSpPr txBox="1"/>
          <p:nvPr/>
        </p:nvSpPr>
        <p:spPr>
          <a:xfrm>
            <a:off x="10151845" y="4305842"/>
            <a:ext cx="53572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56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50440B-431A-4DE5-9A04-0196D3BD2FE1}"/>
              </a:ext>
            </a:extLst>
          </p:cNvPr>
          <p:cNvCxnSpPr>
            <a:endCxn id="23" idx="1"/>
          </p:cNvCxnSpPr>
          <p:nvPr/>
        </p:nvCxnSpPr>
        <p:spPr>
          <a:xfrm flipV="1">
            <a:off x="4830783" y="5486398"/>
            <a:ext cx="36048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7B4BF37B-78FF-416B-A791-888F64968707}"/>
              </a:ext>
            </a:extLst>
          </p:cNvPr>
          <p:cNvSpPr/>
          <p:nvPr/>
        </p:nvSpPr>
        <p:spPr>
          <a:xfrm>
            <a:off x="5114928" y="4537662"/>
            <a:ext cx="2653898" cy="1891800"/>
          </a:xfrm>
          <a:prstGeom prst="brace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/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Play arbitrary</a:t>
                </a:r>
              </a:p>
              <a:p>
                <a:pPr algn="ctr"/>
                <a:r>
                  <a:rPr lang="en-US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]</a:t>
                </a:r>
              </a:p>
              <a:p>
                <a:pPr algn="ctr"/>
                <a:r>
                  <a:rPr lang="en-US" dirty="0"/>
                  <a:t> to initialize the graph</a:t>
                </a: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508081-7E2C-4714-92E5-5E9504A6D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92" y="1280904"/>
                <a:ext cx="3959796" cy="13043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itle 2">
            <a:extLst>
              <a:ext uri="{FF2B5EF4-FFF2-40B4-BE49-F238E27FC236}">
                <a16:creationId xmlns:a16="http://schemas.microsoft.com/office/drawing/2014/main" id="{1C9CD914-9752-4A4A-A143-F693D67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The Alice-Bob Reactive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/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Alice generates a vertex cover </a:t>
                </a:r>
                <a:r>
                  <a:rPr lang="en-US" i="1" dirty="0"/>
                  <a:t>C</a:t>
                </a:r>
                <a:r>
                  <a:rPr lang="en-US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D2278B-A7D7-428F-A0BF-5852C2353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97" y="2795337"/>
                <a:ext cx="3081385" cy="1219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4F587-EBCC-48FF-9748-135EBAA00E8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58990" y="2585244"/>
            <a:ext cx="0" cy="2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86A4E7F-0E70-4011-878F-898AF31CF95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3010001" y="3397247"/>
            <a:ext cx="1408296" cy="7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901FA7-5252-49E3-BB0F-DC186A31DC7E}"/>
              </a:ext>
            </a:extLst>
          </p:cNvPr>
          <p:cNvSpPr/>
          <p:nvPr/>
        </p:nvSpPr>
        <p:spPr>
          <a:xfrm>
            <a:off x="1510067" y="2863846"/>
            <a:ext cx="149993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C cover all edges?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12622-0466-4965-BC81-6C8F993A147A}"/>
              </a:ext>
            </a:extLst>
          </p:cNvPr>
          <p:cNvSpPr/>
          <p:nvPr/>
        </p:nvSpPr>
        <p:spPr>
          <a:xfrm>
            <a:off x="246977" y="1522325"/>
            <a:ext cx="1970932" cy="1066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needs a new algorithm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00991F-0345-4DE4-A23B-D98D667B08DE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1232443" y="2589126"/>
            <a:ext cx="277624" cy="808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E3B823-6A7B-4FD4-A1FB-4705FD6F52C5}"/>
              </a:ext>
            </a:extLst>
          </p:cNvPr>
          <p:cNvSpPr txBox="1"/>
          <p:nvPr/>
        </p:nvSpPr>
        <p:spPr>
          <a:xfrm>
            <a:off x="561539" y="2883080"/>
            <a:ext cx="53572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26F2F-8956-4760-99D1-4C1E9DF069E3}"/>
              </a:ext>
            </a:extLst>
          </p:cNvPr>
          <p:cNvSpPr txBox="1"/>
          <p:nvPr/>
        </p:nvSpPr>
        <p:spPr>
          <a:xfrm>
            <a:off x="600090" y="4113305"/>
            <a:ext cx="63235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228FFA-782A-44F4-BC0F-A974CEA295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5951" y="3397245"/>
            <a:ext cx="44116" cy="2089153"/>
          </a:xfrm>
          <a:prstGeom prst="bentConnector3">
            <a:avLst>
              <a:gd name="adj1" fmla="val 6181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554D85-A433-43DF-A844-002D4F466DDC}"/>
                  </a:ext>
                </a:extLst>
              </p:cNvPr>
              <p:cNvSpPr/>
              <p:nvPr/>
            </p:nvSpPr>
            <p:spPr>
              <a:xfrm>
                <a:off x="1465951" y="4876799"/>
                <a:ext cx="3364832" cy="121919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Bob considers all candidate edges escaping this VC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554D85-A433-43DF-A844-002D4F466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51" y="4876799"/>
                <a:ext cx="3364832" cy="1219199"/>
              </a:xfrm>
              <a:prstGeom prst="rect">
                <a:avLst/>
              </a:prstGeom>
              <a:blipFill>
                <a:blip r:embed="rId4"/>
                <a:stretch>
                  <a:fillRect l="-1799" r="-3417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E17CA4-0841-48F1-A295-BFCEBB6ECDF5}"/>
                  </a:ext>
                </a:extLst>
              </p:cNvPr>
              <p:cNvSpPr/>
              <p:nvPr/>
            </p:nvSpPr>
            <p:spPr>
              <a:xfrm>
                <a:off x="5539960" y="4636668"/>
                <a:ext cx="1876289" cy="510593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]</a:t>
                </a: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E17CA4-0841-48F1-A295-BFCEBB6EC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960" y="4636668"/>
                <a:ext cx="1876289" cy="5105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A5732EB-C60B-4D5B-AA95-D72A935A0BE6}"/>
              </a:ext>
            </a:extLst>
          </p:cNvPr>
          <p:cNvSpPr/>
          <p:nvPr/>
        </p:nvSpPr>
        <p:spPr>
          <a:xfrm>
            <a:off x="5539960" y="5289292"/>
            <a:ext cx="1876289" cy="5105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3D1F4F-45DB-4C04-A54A-F630C26A4659}"/>
              </a:ext>
            </a:extLst>
          </p:cNvPr>
          <p:cNvSpPr/>
          <p:nvPr/>
        </p:nvSpPr>
        <p:spPr>
          <a:xfrm>
            <a:off x="5539960" y="5957039"/>
            <a:ext cx="1876289" cy="5105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27E344-EDCF-43BC-B92D-68A9511EAB83}"/>
              </a:ext>
            </a:extLst>
          </p:cNvPr>
          <p:cNvSpPr/>
          <p:nvPr/>
        </p:nvSpPr>
        <p:spPr>
          <a:xfrm>
            <a:off x="8435644" y="4952998"/>
            <a:ext cx="149993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set empty?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1525B7-AC0B-4671-B388-397EC078A87A}"/>
              </a:ext>
            </a:extLst>
          </p:cNvPr>
          <p:cNvCxnSpPr>
            <a:cxnSpLocks/>
          </p:cNvCxnSpPr>
          <p:nvPr/>
        </p:nvCxnSpPr>
        <p:spPr>
          <a:xfrm flipV="1">
            <a:off x="9935578" y="5483562"/>
            <a:ext cx="666818" cy="28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44ACD-0F27-40C2-ACF0-F1F71648E4B7}"/>
              </a:ext>
            </a:extLst>
          </p:cNvPr>
          <p:cNvSpPr/>
          <p:nvPr/>
        </p:nvSpPr>
        <p:spPr>
          <a:xfrm>
            <a:off x="10646646" y="5026943"/>
            <a:ext cx="1483842" cy="1066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terminates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6364F-D60E-454A-9802-4349D3B9B934}"/>
              </a:ext>
            </a:extLst>
          </p:cNvPr>
          <p:cNvSpPr txBox="1"/>
          <p:nvPr/>
        </p:nvSpPr>
        <p:spPr>
          <a:xfrm>
            <a:off x="9952810" y="5571376"/>
            <a:ext cx="63235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BB2DDD-D5E7-40DB-8623-1ECFEA55896A}"/>
              </a:ext>
            </a:extLst>
          </p:cNvPr>
          <p:cNvCxnSpPr>
            <a:cxnSpLocks/>
          </p:cNvCxnSpPr>
          <p:nvPr/>
        </p:nvCxnSpPr>
        <p:spPr>
          <a:xfrm flipH="1" flipV="1">
            <a:off x="7499682" y="3404937"/>
            <a:ext cx="2435896" cy="2081461"/>
          </a:xfrm>
          <a:prstGeom prst="bentConnector3">
            <a:avLst>
              <a:gd name="adj1" fmla="val -9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3B946-792E-4C8B-9FAE-820D431C0C0E}"/>
              </a:ext>
            </a:extLst>
          </p:cNvPr>
          <p:cNvSpPr/>
          <p:nvPr/>
        </p:nvSpPr>
        <p:spPr>
          <a:xfrm>
            <a:off x="8624738" y="2787645"/>
            <a:ext cx="2895600" cy="12191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adds edge to the graph</a:t>
            </a:r>
            <a:r>
              <a:rPr lang="en-US" dirty="0">
                <a:solidFill>
                  <a:schemeClr val="tx2"/>
                </a:solidFill>
              </a:rPr>
              <a:t>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175795-FC82-4F5C-BDB9-11806DA6BA53}"/>
              </a:ext>
            </a:extLst>
          </p:cNvPr>
          <p:cNvSpPr txBox="1"/>
          <p:nvPr/>
        </p:nvSpPr>
        <p:spPr>
          <a:xfrm>
            <a:off x="10151845" y="4305842"/>
            <a:ext cx="53572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1EF2A6-25A1-4466-A50C-0BA129AC4CCD}"/>
              </a:ext>
            </a:extLst>
          </p:cNvPr>
          <p:cNvSpPr/>
          <p:nvPr/>
        </p:nvSpPr>
        <p:spPr>
          <a:xfrm>
            <a:off x="7903912" y="1127491"/>
            <a:ext cx="3699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solidFill>
                  <a:schemeClr val="tx2"/>
                </a:solidFill>
              </a:rPr>
              <a:t>**How to determine optimal edge?</a:t>
            </a:r>
          </a:p>
        </p:txBody>
      </p:sp>
    </p:spTree>
    <p:extLst>
      <p:ext uri="{BB962C8B-B14F-4D97-AF65-F5344CB8AC3E}">
        <p14:creationId xmlns:p14="http://schemas.microsoft.com/office/powerpoint/2010/main" val="33728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Bob’s Reaction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47801"/>
            <a:ext cx="7599027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I. </a:t>
            </a:r>
            <a:r>
              <a:rPr lang="en-US" dirty="0">
                <a:solidFill>
                  <a:schemeClr val="accent1"/>
                </a:solidFill>
              </a:rPr>
              <a:t>Brute-force edge generation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# of hypergraphs increases exponentially in </a:t>
            </a:r>
            <a:r>
              <a:rPr lang="en-US" i="1" dirty="0">
                <a:solidFill>
                  <a:schemeClr val="accent1"/>
                </a:solidFill>
              </a:rPr>
              <a:t>r.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Terminates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i="1" dirty="0">
                <a:solidFill>
                  <a:schemeClr val="accent1"/>
                </a:solidFill>
              </a:rPr>
              <a:t> r=3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i="1" dirty="0">
                <a:solidFill>
                  <a:schemeClr val="accent1"/>
                </a:solidFill>
              </a:rPr>
              <a:t>r=4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II. </a:t>
            </a:r>
            <a:r>
              <a:rPr lang="en-US" dirty="0">
                <a:solidFill>
                  <a:schemeClr val="accent4"/>
                </a:solidFill>
              </a:rPr>
              <a:t>Optimal edge(s) generation 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III. </a:t>
            </a:r>
            <a:r>
              <a:rPr lang="en-US" dirty="0">
                <a:solidFill>
                  <a:schemeClr val="accent4"/>
                </a:solidFill>
              </a:rPr>
              <a:t>Further constraints on hypergraph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CA938-B1BD-45CE-A575-BE48E28F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39738"/>
            <a:ext cx="3368879" cy="11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954958-E314-40F2-846F-EB6EBF61E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7" t="31210" r="33877" b="23967"/>
          <a:stretch/>
        </p:blipFill>
        <p:spPr>
          <a:xfrm>
            <a:off x="6974411" y="833625"/>
            <a:ext cx="4906832" cy="35143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Bob’s Reaction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47801"/>
            <a:ext cx="7599027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I. </a:t>
            </a:r>
            <a:r>
              <a:rPr lang="en-US" dirty="0">
                <a:solidFill>
                  <a:schemeClr val="accent1"/>
                </a:solidFill>
              </a:rPr>
              <a:t>Brute-force edge generation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# of hypergraphs increases exponentially in </a:t>
            </a:r>
            <a:r>
              <a:rPr lang="en-US" i="1" dirty="0">
                <a:solidFill>
                  <a:schemeClr val="accent1"/>
                </a:solidFill>
              </a:rPr>
              <a:t>r.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Terminates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i="1" dirty="0">
                <a:solidFill>
                  <a:schemeClr val="accent1"/>
                </a:solidFill>
              </a:rPr>
              <a:t> r=3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i="1" dirty="0">
                <a:solidFill>
                  <a:schemeClr val="accent1"/>
                </a:solidFill>
              </a:rPr>
              <a:t>r=4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II. </a:t>
            </a:r>
            <a:r>
              <a:rPr lang="en-US" dirty="0">
                <a:solidFill>
                  <a:schemeClr val="accent1"/>
                </a:solidFill>
              </a:rPr>
              <a:t>Optimal edge(s) generation 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III. </a:t>
            </a:r>
            <a:r>
              <a:rPr lang="en-US" dirty="0">
                <a:solidFill>
                  <a:schemeClr val="accent4"/>
                </a:solidFill>
              </a:rPr>
              <a:t>Further constraints on hypergraph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943F3C-9514-459D-954C-B723FBB9C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75" t="44553" r="33125" b="40573"/>
          <a:stretch/>
        </p:blipFill>
        <p:spPr>
          <a:xfrm>
            <a:off x="6017073" y="4655863"/>
            <a:ext cx="6174927" cy="147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CA938-B1BD-45CE-A575-BE48E28F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539738"/>
            <a:ext cx="3368879" cy="11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954958-E314-40F2-846F-EB6EBF61E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7" t="31210" r="33877" b="23967"/>
          <a:stretch/>
        </p:blipFill>
        <p:spPr>
          <a:xfrm>
            <a:off x="6974411" y="833625"/>
            <a:ext cx="4906832" cy="35143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Bob’s Reaction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47801"/>
            <a:ext cx="7599027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I. </a:t>
            </a:r>
            <a:r>
              <a:rPr lang="en-US" dirty="0">
                <a:solidFill>
                  <a:schemeClr val="accent1"/>
                </a:solidFill>
              </a:rPr>
              <a:t>Brute-force edge generation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# of hypergraphs increases exponentially in </a:t>
            </a:r>
            <a:r>
              <a:rPr lang="en-US" i="1" dirty="0">
                <a:solidFill>
                  <a:schemeClr val="accent1"/>
                </a:solidFill>
              </a:rPr>
              <a:t>r.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Terminates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i="1" dirty="0">
                <a:solidFill>
                  <a:schemeClr val="accent1"/>
                </a:solidFill>
              </a:rPr>
              <a:t> r=3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i="1" dirty="0">
                <a:solidFill>
                  <a:schemeClr val="accent1"/>
                </a:solidFill>
              </a:rPr>
              <a:t>r=4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II. </a:t>
            </a:r>
            <a:r>
              <a:rPr lang="en-US" dirty="0">
                <a:solidFill>
                  <a:schemeClr val="accent1"/>
                </a:solidFill>
              </a:rPr>
              <a:t>Optimal edge(s) generation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III. </a:t>
            </a:r>
            <a:r>
              <a:rPr lang="en-US" dirty="0">
                <a:solidFill>
                  <a:schemeClr val="accent1"/>
                </a:solidFill>
              </a:rPr>
              <a:t>Further constraints on hypergraph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943F3C-9514-459D-954C-B723FBB9C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75" t="44553" r="33125" b="40573"/>
          <a:stretch/>
        </p:blipFill>
        <p:spPr>
          <a:xfrm>
            <a:off x="6017073" y="4655863"/>
            <a:ext cx="6174927" cy="147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CA938-B1BD-45CE-A575-BE48E28F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539738"/>
            <a:ext cx="3368879" cy="11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888CE0B-7DA1-4835-9F6C-AACD6FCA13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</p:spPr>
            <p:txBody>
              <a:bodyPr/>
              <a:lstStyle/>
              <a:p>
                <a:r>
                  <a:rPr lang="en-US" dirty="0"/>
                  <a:t>Sample Transcript,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888CE0B-7DA1-4835-9F6C-AACD6FCA1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  <a:blipFill>
                <a:blip r:embed="rId2"/>
                <a:stretch>
                  <a:fillRect l="-2693" t="-34513" b="-20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0140-C425-4CFE-8D53-A92C9C6C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38" y="1676400"/>
            <a:ext cx="7845124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/>
          <a:lstStyle/>
          <a:p>
            <a:r>
              <a:rPr lang="en-US" dirty="0"/>
              <a:t>Alice’s Algorithm (empirically validated)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733D63C-E4E2-4287-BF12-B40B9291DC36}"/>
                  </a:ext>
                </a:extLst>
              </p:cNvPr>
              <p:cNvSpPr/>
              <p:nvPr/>
            </p:nvSpPr>
            <p:spPr>
              <a:xfrm>
                <a:off x="685800" y="1652491"/>
                <a:ext cx="9372600" cy="3929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Initialize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𝑟𝑒𝑚𝑎𝑖𝑛𝑖𝑛𝑔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to be all current edges in the graph.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Initialize the vertex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to be an empty set of vertices.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Recurse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887039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Consider the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𝑟𝑒𝑚𝑎𝑖𝑛𝑖𝑛𝑔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which have yet to be hit by the current vertex cover.    </a:t>
                </a:r>
              </a:p>
              <a:p>
                <a:pPr marL="887039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Select a single vertex </a:t>
                </a:r>
                <a:r>
                  <a:rPr lang="en-US" i="1" dirty="0">
                    <a:solidFill>
                      <a:schemeClr val="accent1"/>
                    </a:solidFill>
                  </a:rPr>
                  <a:t>v</a:t>
                </a:r>
                <a:r>
                  <a:rPr lang="en-US" dirty="0">
                    <a:solidFill>
                      <a:schemeClr val="accent1"/>
                    </a:solidFill>
                  </a:rPr>
                  <a:t> with maximum degree in the subgraph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𝑟𝑒𝑚𝑎𝑖𝑛𝑖𝑛𝑔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Break ties consistently, by the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&gt;…;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pPr marL="887039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1"/>
                    </a:solidFill>
                  </a:rPr>
                  <a:t>v </a:t>
                </a:r>
                <a:r>
                  <a:rPr lang="en-US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pPr marL="88703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𝑟𝑒𝑚𝑎𝑖𝑛𝑖𝑛𝑔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𝑟𝑒𝑚𝑎𝑖𝑛𝑖𝑛𝑔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𝑖𝑛𝑐𝑖𝑑𝑒𝑛𝑡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733D63C-E4E2-4287-BF12-B40B9291D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52491"/>
                <a:ext cx="9372600" cy="3929089"/>
              </a:xfrm>
              <a:prstGeom prst="rect">
                <a:avLst/>
              </a:prstGeom>
              <a:blipFill>
                <a:blip r:embed="rId2"/>
                <a:stretch>
                  <a:fillRect l="-716" t="-930" r="-651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3EE5C0-CEAA-489F-BCE7-DF82938990C3}"/>
                  </a:ext>
                </a:extLst>
              </p:cNvPr>
              <p:cNvSpPr/>
              <p:nvPr/>
            </p:nvSpPr>
            <p:spPr>
              <a:xfrm>
                <a:off x="3093302" y="5895944"/>
                <a:ext cx="658409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chemeClr val="tx2"/>
                    </a:solidFill>
                  </a:rPr>
                  <a:t>NP-complete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3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0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3EE5C0-CEAA-489F-BCE7-DF8293899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302" y="5895944"/>
                <a:ext cx="6584097" cy="553998"/>
              </a:xfrm>
              <a:prstGeom prst="rect">
                <a:avLst/>
              </a:prstGeom>
              <a:blipFill>
                <a:blip r:embed="rId3"/>
                <a:stretch>
                  <a:fillRect l="-2130"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A6DC866-D6F5-4096-A76F-335966D2E958}"/>
              </a:ext>
            </a:extLst>
          </p:cNvPr>
          <p:cNvSpPr/>
          <p:nvPr/>
        </p:nvSpPr>
        <p:spPr>
          <a:xfrm>
            <a:off x="5587227" y="5949262"/>
            <a:ext cx="1014566" cy="4473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Return: Narrowing down the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DF652FC-B4F6-4AC5-8FBD-864CB274463C}"/>
              </a:ext>
            </a:extLst>
          </p:cNvPr>
          <p:cNvSpPr txBox="1">
            <a:spLocks/>
          </p:cNvSpPr>
          <p:nvPr/>
        </p:nvSpPr>
        <p:spPr>
          <a:xfrm>
            <a:off x="1460302" y="2115379"/>
            <a:ext cx="2345297" cy="5824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Ryser’s Conjecture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3039245D-8DBC-4F29-AF76-AFC21B00B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7033" y="2131842"/>
                <a:ext cx="2345297" cy="342805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rmAutofit/>
              </a:bodyPr>
              <a:lstStyle>
                <a:lvl1pPr algn="l" defTabSz="642974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3200" b="0" i="0" kern="1200">
                    <a:solidFill>
                      <a:schemeClr val="accent1"/>
                    </a:solidFill>
                    <a:latin typeface="National 2 Medium" charset="0"/>
                    <a:ea typeface="National 2 Medium" charset="0"/>
                    <a:cs typeface="National 2 Medium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3039245D-8DBC-4F29-AF76-AFC21B00B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33" y="2131842"/>
                <a:ext cx="2345297" cy="342805"/>
              </a:xfrm>
              <a:prstGeom prst="rect">
                <a:avLst/>
              </a:prstGeom>
              <a:blipFill>
                <a:blip r:embed="rId2"/>
                <a:stretch>
                  <a:fillRect l="-8073" t="-44643" b="-4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" descr="Nearly tight approximation bounds for vertex cover on dense k ...">
            <a:extLst>
              <a:ext uri="{FF2B5EF4-FFF2-40B4-BE49-F238E27FC236}">
                <a16:creationId xmlns:a16="http://schemas.microsoft.com/office/drawing/2014/main" id="{9A4D04F2-308A-40A2-A686-CD14894DE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6"/>
          <a:stretch/>
        </p:blipFill>
        <p:spPr bwMode="auto">
          <a:xfrm>
            <a:off x="1370440" y="3140499"/>
            <a:ext cx="2377362" cy="16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8CC7C7C-C10A-4CDF-8510-83122C3A51B3}"/>
              </a:ext>
            </a:extLst>
          </p:cNvPr>
          <p:cNvSpPr txBox="1"/>
          <p:nvPr/>
        </p:nvSpPr>
        <p:spPr>
          <a:xfrm>
            <a:off x="1534461" y="5137273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r-partite hypergraph</a:t>
            </a:r>
          </a:p>
        </p:txBody>
      </p:sp>
      <p:pic>
        <p:nvPicPr>
          <p:cNvPr id="37" name="Picture 36" descr="A close up of a device&#10;&#10;Description automatically generated">
            <a:extLst>
              <a:ext uri="{FF2B5EF4-FFF2-40B4-BE49-F238E27FC236}">
                <a16:creationId xmlns:a16="http://schemas.microsoft.com/office/drawing/2014/main" id="{3A945A05-63AF-404F-AAC1-F96B7199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135" y="2926504"/>
            <a:ext cx="2377362" cy="12316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0603266-A5A9-47F9-8D13-11A15BE00A28}"/>
              </a:ext>
            </a:extLst>
          </p:cNvPr>
          <p:cNvSpPr txBox="1"/>
          <p:nvPr/>
        </p:nvSpPr>
        <p:spPr>
          <a:xfrm>
            <a:off x="5067253" y="5137273"/>
            <a:ext cx="210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Linear hypergraph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57C9DA-EC42-43DF-B8A3-78EA93CB153A}"/>
                  </a:ext>
                </a:extLst>
              </p:cNvPr>
              <p:cNvSpPr txBox="1"/>
              <p:nvPr/>
            </p:nvSpPr>
            <p:spPr>
              <a:xfrm>
                <a:off x="1496397" y="260547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57C9DA-EC42-43DF-B8A3-78EA93CB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97" y="2605473"/>
                <a:ext cx="2133600" cy="307777"/>
              </a:xfrm>
              <a:prstGeom prst="rect">
                <a:avLst/>
              </a:prstGeom>
              <a:blipFill>
                <a:blip r:embed="rId5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DC85A7-FB1D-4D95-89DD-3F218F866558}"/>
              </a:ext>
            </a:extLst>
          </p:cNvPr>
          <p:cNvCxnSpPr>
            <a:cxnSpLocks/>
          </p:cNvCxnSpPr>
          <p:nvPr/>
        </p:nvCxnSpPr>
        <p:spPr>
          <a:xfrm>
            <a:off x="4425349" y="2624246"/>
            <a:ext cx="0" cy="231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D366C9-87A7-472B-8FC8-46BCD054DE3A}"/>
              </a:ext>
            </a:extLst>
          </p:cNvPr>
          <p:cNvCxnSpPr>
            <a:cxnSpLocks/>
          </p:cNvCxnSpPr>
          <p:nvPr/>
        </p:nvCxnSpPr>
        <p:spPr>
          <a:xfrm>
            <a:off x="4114800" y="3129410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6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DF652FC-B4F6-4AC5-8FBD-864CB274463C}"/>
              </a:ext>
            </a:extLst>
          </p:cNvPr>
          <p:cNvSpPr txBox="1">
            <a:spLocks/>
          </p:cNvSpPr>
          <p:nvPr/>
        </p:nvSpPr>
        <p:spPr>
          <a:xfrm>
            <a:off x="1460302" y="2115379"/>
            <a:ext cx="2345297" cy="5824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Ryser’s Conjecture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B0E9EEA-E79C-4CD4-B3E4-F150C144B815}"/>
              </a:ext>
            </a:extLst>
          </p:cNvPr>
          <p:cNvSpPr txBox="1">
            <a:spLocks/>
          </p:cNvSpPr>
          <p:nvPr/>
        </p:nvSpPr>
        <p:spPr>
          <a:xfrm>
            <a:off x="8716780" y="2113730"/>
            <a:ext cx="2345297" cy="379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What if k = 1? </a:t>
            </a:r>
          </a:p>
        </p:txBody>
      </p:sp>
      <p:pic>
        <p:nvPicPr>
          <p:cNvPr id="34" name="Picture 2" descr="Nearly tight approximation bounds for vertex cover on dense k ...">
            <a:extLst>
              <a:ext uri="{FF2B5EF4-FFF2-40B4-BE49-F238E27FC236}">
                <a16:creationId xmlns:a16="http://schemas.microsoft.com/office/drawing/2014/main" id="{9A4D04F2-308A-40A2-A686-CD14894DE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6"/>
          <a:stretch/>
        </p:blipFill>
        <p:spPr bwMode="auto">
          <a:xfrm>
            <a:off x="1370440" y="3140499"/>
            <a:ext cx="2377362" cy="16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8CC7C7C-C10A-4CDF-8510-83122C3A51B3}"/>
              </a:ext>
            </a:extLst>
          </p:cNvPr>
          <p:cNvSpPr txBox="1"/>
          <p:nvPr/>
        </p:nvSpPr>
        <p:spPr>
          <a:xfrm>
            <a:off x="1534461" y="5137273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r-partite hypergraph</a:t>
            </a:r>
          </a:p>
        </p:txBody>
      </p:sp>
      <p:pic>
        <p:nvPicPr>
          <p:cNvPr id="37" name="Picture 36" descr="A close up of a device&#10;&#10;Description automatically generated">
            <a:extLst>
              <a:ext uri="{FF2B5EF4-FFF2-40B4-BE49-F238E27FC236}">
                <a16:creationId xmlns:a16="http://schemas.microsoft.com/office/drawing/2014/main" id="{3A945A05-63AF-404F-AAC1-F96B7199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35" y="2926504"/>
            <a:ext cx="2377362" cy="12316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63AC41-7AA3-484C-A90D-4CC89970D9D9}"/>
              </a:ext>
            </a:extLst>
          </p:cNvPr>
          <p:cNvSpPr txBox="1"/>
          <p:nvPr/>
        </p:nvSpPr>
        <p:spPr>
          <a:xfrm>
            <a:off x="8576975" y="5137272"/>
            <a:ext cx="2624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Linear 1-intersecting hypergraph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C13F420-85EF-420A-89F1-C0AF8B740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44" t="59359" r="74267" b="31668"/>
          <a:stretch/>
        </p:blipFill>
        <p:spPr>
          <a:xfrm>
            <a:off x="9873252" y="2640203"/>
            <a:ext cx="948308" cy="11247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505D03D-1043-4291-9399-F6AF3269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44" t="40160" r="74267" b="41656"/>
          <a:stretch/>
        </p:blipFill>
        <p:spPr>
          <a:xfrm>
            <a:off x="8510201" y="2687126"/>
            <a:ext cx="948308" cy="2279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57C9DA-EC42-43DF-B8A3-78EA93CB153A}"/>
                  </a:ext>
                </a:extLst>
              </p:cNvPr>
              <p:cNvSpPr txBox="1"/>
              <p:nvPr/>
            </p:nvSpPr>
            <p:spPr>
              <a:xfrm>
                <a:off x="1496397" y="2605473"/>
                <a:ext cx="21336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57C9DA-EC42-43DF-B8A3-78EA93CB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97" y="2605473"/>
                <a:ext cx="2133600" cy="307777"/>
              </a:xfrm>
              <a:prstGeom prst="rect">
                <a:avLst/>
              </a:prstGeom>
              <a:blipFill>
                <a:blip r:embed="rId5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DC85A7-FB1D-4D95-89DD-3F218F866558}"/>
              </a:ext>
            </a:extLst>
          </p:cNvPr>
          <p:cNvCxnSpPr>
            <a:cxnSpLocks/>
          </p:cNvCxnSpPr>
          <p:nvPr/>
        </p:nvCxnSpPr>
        <p:spPr>
          <a:xfrm>
            <a:off x="4425349" y="2624246"/>
            <a:ext cx="0" cy="231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5D0FCE-E1D3-41E6-82AE-B3A9A6E4517D}"/>
              </a:ext>
            </a:extLst>
          </p:cNvPr>
          <p:cNvCxnSpPr>
            <a:cxnSpLocks/>
          </p:cNvCxnSpPr>
          <p:nvPr/>
        </p:nvCxnSpPr>
        <p:spPr>
          <a:xfrm>
            <a:off x="7772400" y="2607302"/>
            <a:ext cx="0" cy="231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D366C9-87A7-472B-8FC8-46BCD054DE3A}"/>
              </a:ext>
            </a:extLst>
          </p:cNvPr>
          <p:cNvCxnSpPr>
            <a:cxnSpLocks/>
          </p:cNvCxnSpPr>
          <p:nvPr/>
        </p:nvCxnSpPr>
        <p:spPr>
          <a:xfrm>
            <a:off x="4114800" y="3129410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355340-D6FD-40FE-8565-7206E15257B0}"/>
              </a:ext>
            </a:extLst>
          </p:cNvPr>
          <p:cNvCxnSpPr>
            <a:cxnSpLocks/>
          </p:cNvCxnSpPr>
          <p:nvPr/>
        </p:nvCxnSpPr>
        <p:spPr>
          <a:xfrm>
            <a:off x="7528820" y="3101079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itle 1">
                <a:extLst>
                  <a:ext uri="{FF2B5EF4-FFF2-40B4-BE49-F238E27FC236}">
                    <a16:creationId xmlns:a16="http://schemas.microsoft.com/office/drawing/2014/main" id="{B097EC70-B6AD-48C3-9D46-F16D404A8B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7033" y="2131842"/>
                <a:ext cx="2345297" cy="342805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rmAutofit/>
              </a:bodyPr>
              <a:lstStyle>
                <a:lvl1pPr algn="l" defTabSz="642974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3200" b="0" i="0" kern="1200">
                    <a:solidFill>
                      <a:schemeClr val="accent1"/>
                    </a:solidFill>
                    <a:latin typeface="National 2 Medium" charset="0"/>
                    <a:ea typeface="National 2 Medium" charset="0"/>
                    <a:cs typeface="National 2 Medium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3" name="Title 1">
                <a:extLst>
                  <a:ext uri="{FF2B5EF4-FFF2-40B4-BE49-F238E27FC236}">
                    <a16:creationId xmlns:a16="http://schemas.microsoft.com/office/drawing/2014/main" id="{B097EC70-B6AD-48C3-9D46-F16D404A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33" y="2131842"/>
                <a:ext cx="2345297" cy="342805"/>
              </a:xfrm>
              <a:prstGeom prst="rect">
                <a:avLst/>
              </a:prstGeom>
              <a:blipFill>
                <a:blip r:embed="rId6"/>
                <a:stretch>
                  <a:fillRect l="-8073" t="-44643" b="-4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CBC5F105-8781-44AA-9259-524501C2B0BC}"/>
              </a:ext>
            </a:extLst>
          </p:cNvPr>
          <p:cNvSpPr txBox="1"/>
          <p:nvPr/>
        </p:nvSpPr>
        <p:spPr>
          <a:xfrm>
            <a:off x="5067253" y="5137273"/>
            <a:ext cx="210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Linear hypergraph</a:t>
            </a:r>
          </a:p>
        </p:txBody>
      </p:sp>
      <p:sp>
        <p:nvSpPr>
          <p:cNvPr id="57" name="Title 2">
            <a:extLst>
              <a:ext uri="{FF2B5EF4-FFF2-40B4-BE49-F238E27FC236}">
                <a16:creationId xmlns:a16="http://schemas.microsoft.com/office/drawing/2014/main" id="{B1D73A58-8115-4A88-9384-432E3CA4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Return: Narrowing down the problem</a:t>
            </a:r>
          </a:p>
        </p:txBody>
      </p:sp>
    </p:spTree>
    <p:extLst>
      <p:ext uri="{BB962C8B-B14F-4D97-AF65-F5344CB8AC3E}">
        <p14:creationId xmlns:p14="http://schemas.microsoft.com/office/powerpoint/2010/main" val="4415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9809A-D83E-49C3-ABA9-6B60FA3681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996" y="1676400"/>
            <a:ext cx="11546007" cy="4127303"/>
          </a:xfrm>
        </p:spPr>
        <p:txBody>
          <a:bodyPr/>
          <a:lstStyle/>
          <a:p>
            <a:r>
              <a:rPr lang="en-US" dirty="0"/>
              <a:t>Open framework of exploration</a:t>
            </a:r>
          </a:p>
          <a:p>
            <a:r>
              <a:rPr lang="en-US" dirty="0"/>
              <a:t>Narrowing down a topic of interest</a:t>
            </a:r>
          </a:p>
          <a:p>
            <a:r>
              <a:rPr lang="en-US" dirty="0"/>
              <a:t>Graph theory + algorithms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4664-6891-4B83-8666-F65CBABCB4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3EFD5FF-FE12-4C58-8057-6E5702082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CFB2F57-40A9-4736-8DDF-6A85670EA3B0}"/>
              </a:ext>
            </a:extLst>
          </p:cNvPr>
          <p:cNvSpPr txBox="1">
            <a:spLocks/>
          </p:cNvSpPr>
          <p:nvPr/>
        </p:nvSpPr>
        <p:spPr>
          <a:xfrm>
            <a:off x="367046" y="729037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sz="4500" dirty="0"/>
              <a:t>Computer Science Thesis</a:t>
            </a:r>
          </a:p>
        </p:txBody>
      </p:sp>
    </p:spTree>
    <p:extLst>
      <p:ext uri="{BB962C8B-B14F-4D97-AF65-F5344CB8AC3E}">
        <p14:creationId xmlns:p14="http://schemas.microsoft.com/office/powerpoint/2010/main" val="24043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Linear </a:t>
            </a:r>
            <a:r>
              <a:rPr lang="en-US" sz="4400" i="1" dirty="0"/>
              <a:t>1-</a:t>
            </a:r>
            <a:r>
              <a:rPr lang="en-US" sz="4400" dirty="0"/>
              <a:t>intersecting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510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All edges intersect all other edges </a:t>
            </a:r>
            <a:r>
              <a:rPr lang="en-US" sz="2400" b="1" i="1" dirty="0">
                <a:solidFill>
                  <a:schemeClr val="accent1"/>
                </a:solidFill>
              </a:rPr>
              <a:t>exactly</a:t>
            </a:r>
            <a:r>
              <a:rPr lang="en-US" sz="2400" b="1" dirty="0">
                <a:solidFill>
                  <a:schemeClr val="accent1"/>
                </a:solidFill>
              </a:rPr>
              <a:t> once.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What is the </a:t>
            </a:r>
            <a:r>
              <a:rPr lang="en-US" sz="2400" b="1" dirty="0">
                <a:solidFill>
                  <a:schemeClr val="accent4"/>
                </a:solidFill>
              </a:rPr>
              <a:t>maximum size </a:t>
            </a:r>
            <a:r>
              <a:rPr lang="en-US" sz="2400" dirty="0">
                <a:solidFill>
                  <a:schemeClr val="accent4"/>
                </a:solidFill>
              </a:rPr>
              <a:t>of the hypergraph? 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How do we </a:t>
            </a:r>
            <a:r>
              <a:rPr lang="en-US" sz="2400" b="1" dirty="0">
                <a:solidFill>
                  <a:schemeClr val="accent4"/>
                </a:solidFill>
              </a:rPr>
              <a:t>generate maximum-sized hypergraphs</a:t>
            </a:r>
            <a:r>
              <a:rPr lang="en-US" sz="2400" dirty="0">
                <a:solidFill>
                  <a:schemeClr val="accent4"/>
                </a:solidFill>
              </a:rPr>
              <a:t>?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Linear </a:t>
            </a:r>
            <a:r>
              <a:rPr lang="en-US" sz="4400" i="1" dirty="0"/>
              <a:t>1-</a:t>
            </a:r>
            <a:r>
              <a:rPr lang="en-US" sz="4400" dirty="0"/>
              <a:t>intersecting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510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All edges intersect all other edges </a:t>
            </a:r>
            <a:r>
              <a:rPr lang="en-US" sz="2400" b="1" i="1" dirty="0">
                <a:solidFill>
                  <a:schemeClr val="accent1"/>
                </a:solidFill>
              </a:rPr>
              <a:t>exactly</a:t>
            </a:r>
            <a:r>
              <a:rPr lang="en-US" sz="2400" b="1" dirty="0">
                <a:solidFill>
                  <a:schemeClr val="accent1"/>
                </a:solidFill>
              </a:rPr>
              <a:t> once.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What is the </a:t>
            </a:r>
            <a:r>
              <a:rPr lang="en-US" sz="2400" b="1" dirty="0">
                <a:solidFill>
                  <a:schemeClr val="accent1"/>
                </a:solidFill>
              </a:rPr>
              <a:t>maximum size </a:t>
            </a:r>
            <a:r>
              <a:rPr lang="en-US" sz="2400" dirty="0">
                <a:solidFill>
                  <a:schemeClr val="accent1"/>
                </a:solidFill>
              </a:rPr>
              <a:t>of the hypergraph? 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How do we </a:t>
            </a:r>
            <a:r>
              <a:rPr lang="en-US" sz="2400" b="1" dirty="0">
                <a:solidFill>
                  <a:schemeClr val="accent4"/>
                </a:solidFill>
              </a:rPr>
              <a:t>generate maximum-sized hypergraphs</a:t>
            </a:r>
            <a:r>
              <a:rPr lang="en-US" sz="2400" dirty="0">
                <a:solidFill>
                  <a:schemeClr val="accent4"/>
                </a:solidFill>
              </a:rPr>
              <a:t>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Linear </a:t>
            </a:r>
            <a:r>
              <a:rPr lang="en-US" sz="4400" i="1" dirty="0"/>
              <a:t>1-</a:t>
            </a:r>
            <a:r>
              <a:rPr lang="en-US" sz="4400" dirty="0"/>
              <a:t>intersecting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510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All edges intersect all other edges </a:t>
            </a:r>
            <a:r>
              <a:rPr lang="en-US" sz="2400" b="1" i="1" dirty="0">
                <a:solidFill>
                  <a:schemeClr val="accent1"/>
                </a:solidFill>
              </a:rPr>
              <a:t>exactly</a:t>
            </a:r>
            <a:r>
              <a:rPr lang="en-US" sz="2400" b="1" dirty="0">
                <a:solidFill>
                  <a:schemeClr val="accent1"/>
                </a:solidFill>
              </a:rPr>
              <a:t> once.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What is the </a:t>
            </a:r>
            <a:r>
              <a:rPr lang="en-US" sz="2400" b="1" dirty="0">
                <a:solidFill>
                  <a:schemeClr val="accent1"/>
                </a:solidFill>
              </a:rPr>
              <a:t>maximum size </a:t>
            </a:r>
            <a:r>
              <a:rPr lang="en-US" sz="2400" dirty="0">
                <a:solidFill>
                  <a:schemeClr val="accent1"/>
                </a:solidFill>
              </a:rPr>
              <a:t>of the hypergraph? 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number of </a:t>
            </a:r>
            <a:r>
              <a:rPr lang="en-US" sz="2400" b="1" dirty="0">
                <a:solidFill>
                  <a:schemeClr val="accent1"/>
                </a:solidFill>
              </a:rPr>
              <a:t>edges</a:t>
            </a:r>
            <a:r>
              <a:rPr lang="en-US" sz="2400" dirty="0">
                <a:solidFill>
                  <a:schemeClr val="accent1"/>
                </a:solidFill>
              </a:rPr>
              <a:t>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How do we </a:t>
            </a:r>
            <a:r>
              <a:rPr lang="en-US" sz="2400" b="1" dirty="0">
                <a:solidFill>
                  <a:schemeClr val="accent4"/>
                </a:solidFill>
              </a:rPr>
              <a:t>generate maximum-sized hypergraphs</a:t>
            </a:r>
            <a:r>
              <a:rPr lang="en-US" sz="2400" dirty="0">
                <a:solidFill>
                  <a:schemeClr val="accent4"/>
                </a:solidFill>
              </a:rPr>
              <a:t>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Linear </a:t>
            </a:r>
            <a:r>
              <a:rPr lang="en-US" sz="4400" i="1" dirty="0"/>
              <a:t>1-</a:t>
            </a:r>
            <a:r>
              <a:rPr lang="en-US" sz="4400" dirty="0"/>
              <a:t>intersecting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510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All edges intersect all other edges </a:t>
            </a:r>
            <a:r>
              <a:rPr lang="en-US" sz="2400" b="1" i="1" dirty="0">
                <a:solidFill>
                  <a:schemeClr val="accent1"/>
                </a:solidFill>
              </a:rPr>
              <a:t>exactly</a:t>
            </a:r>
            <a:r>
              <a:rPr lang="en-US" sz="2400" b="1" dirty="0">
                <a:solidFill>
                  <a:schemeClr val="accent1"/>
                </a:solidFill>
              </a:rPr>
              <a:t> once.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What is the </a:t>
            </a:r>
            <a:r>
              <a:rPr lang="en-US" sz="2400" b="1" dirty="0">
                <a:solidFill>
                  <a:schemeClr val="accent1"/>
                </a:solidFill>
              </a:rPr>
              <a:t>maximum size </a:t>
            </a:r>
            <a:r>
              <a:rPr lang="en-US" sz="2400" dirty="0">
                <a:solidFill>
                  <a:schemeClr val="accent1"/>
                </a:solidFill>
              </a:rPr>
              <a:t>of the hypergraph? 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number of </a:t>
            </a:r>
            <a:r>
              <a:rPr lang="en-US" sz="2400" b="1" dirty="0">
                <a:solidFill>
                  <a:schemeClr val="accent1"/>
                </a:solidFill>
              </a:rPr>
              <a:t>edges</a:t>
            </a:r>
            <a:r>
              <a:rPr lang="en-US" sz="2400" dirty="0">
                <a:solidFill>
                  <a:schemeClr val="accent1"/>
                </a:solidFill>
              </a:rPr>
              <a:t>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number of </a:t>
            </a:r>
            <a:r>
              <a:rPr lang="en-US" sz="2400" b="1" dirty="0">
                <a:solidFill>
                  <a:schemeClr val="accent1"/>
                </a:solidFill>
              </a:rPr>
              <a:t>vertices?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How do we </a:t>
            </a:r>
            <a:r>
              <a:rPr lang="en-US" sz="2400" b="1" dirty="0">
                <a:solidFill>
                  <a:schemeClr val="accent4"/>
                </a:solidFill>
              </a:rPr>
              <a:t>generate maximum-sized hypergraphs</a:t>
            </a:r>
            <a:r>
              <a:rPr lang="en-US" sz="2400" dirty="0">
                <a:solidFill>
                  <a:schemeClr val="accent4"/>
                </a:solidFill>
              </a:rPr>
              <a:t>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8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Linear </a:t>
            </a:r>
            <a:r>
              <a:rPr lang="en-US" sz="4400" i="1" dirty="0"/>
              <a:t>1-</a:t>
            </a:r>
            <a:r>
              <a:rPr lang="en-US" sz="4400" dirty="0"/>
              <a:t>intersecting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510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All edges intersect all other edges </a:t>
            </a:r>
            <a:r>
              <a:rPr lang="en-US" sz="2400" b="1" i="1" dirty="0">
                <a:solidFill>
                  <a:schemeClr val="accent1"/>
                </a:solidFill>
              </a:rPr>
              <a:t>exactly</a:t>
            </a:r>
            <a:r>
              <a:rPr lang="en-US" sz="2400" b="1" dirty="0">
                <a:solidFill>
                  <a:schemeClr val="accent1"/>
                </a:solidFill>
              </a:rPr>
              <a:t> once.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What is the </a:t>
            </a:r>
            <a:r>
              <a:rPr lang="en-US" sz="2400" b="1" dirty="0">
                <a:solidFill>
                  <a:schemeClr val="accent1"/>
                </a:solidFill>
              </a:rPr>
              <a:t>maximum size </a:t>
            </a:r>
            <a:r>
              <a:rPr lang="en-US" sz="2400" dirty="0">
                <a:solidFill>
                  <a:schemeClr val="accent1"/>
                </a:solidFill>
              </a:rPr>
              <a:t>of the hypergraph? 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number of </a:t>
            </a:r>
            <a:r>
              <a:rPr lang="en-US" sz="2400" b="1" dirty="0">
                <a:solidFill>
                  <a:schemeClr val="accent1"/>
                </a:solidFill>
              </a:rPr>
              <a:t>edges</a:t>
            </a:r>
            <a:r>
              <a:rPr lang="en-US" sz="2400" dirty="0">
                <a:solidFill>
                  <a:schemeClr val="accent1"/>
                </a:solidFill>
              </a:rPr>
              <a:t>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number of </a:t>
            </a:r>
            <a:r>
              <a:rPr lang="en-US" sz="2400" b="1" dirty="0">
                <a:solidFill>
                  <a:schemeClr val="accent1"/>
                </a:solidFill>
              </a:rPr>
              <a:t>vertices?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size of a </a:t>
            </a:r>
            <a:r>
              <a:rPr lang="en-US" sz="2400" b="1" dirty="0">
                <a:solidFill>
                  <a:schemeClr val="accent1"/>
                </a:solidFill>
              </a:rPr>
              <a:t>part?</a:t>
            </a: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How do we </a:t>
            </a:r>
            <a:r>
              <a:rPr lang="en-US" sz="2400" b="1" dirty="0">
                <a:solidFill>
                  <a:schemeClr val="accent4"/>
                </a:solidFill>
              </a:rPr>
              <a:t>generate maximum-sized hypergraphs</a:t>
            </a:r>
            <a:r>
              <a:rPr lang="en-US" sz="2400" dirty="0">
                <a:solidFill>
                  <a:schemeClr val="accent4"/>
                </a:solidFill>
              </a:rPr>
              <a:t>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Linear </a:t>
            </a:r>
            <a:r>
              <a:rPr lang="en-US" sz="4400" i="1" dirty="0"/>
              <a:t>1-</a:t>
            </a:r>
            <a:r>
              <a:rPr lang="en-US" sz="4400" dirty="0"/>
              <a:t>intersecting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45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510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All edges intersect all other edges </a:t>
            </a:r>
            <a:r>
              <a:rPr lang="en-US" sz="2400" b="1" i="1" dirty="0">
                <a:solidFill>
                  <a:schemeClr val="accent1"/>
                </a:solidFill>
              </a:rPr>
              <a:t>exactly</a:t>
            </a:r>
            <a:r>
              <a:rPr lang="en-US" sz="2400" b="1" dirty="0">
                <a:solidFill>
                  <a:schemeClr val="accent1"/>
                </a:solidFill>
              </a:rPr>
              <a:t> once.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What is the </a:t>
            </a:r>
            <a:r>
              <a:rPr lang="en-US" sz="2400" b="1" dirty="0">
                <a:solidFill>
                  <a:schemeClr val="accent1"/>
                </a:solidFill>
              </a:rPr>
              <a:t>maximum size </a:t>
            </a:r>
            <a:r>
              <a:rPr lang="en-US" sz="2400" dirty="0">
                <a:solidFill>
                  <a:schemeClr val="accent1"/>
                </a:solidFill>
              </a:rPr>
              <a:t>of the hypergraph? 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number of </a:t>
            </a:r>
            <a:r>
              <a:rPr lang="en-US" sz="2400" b="1" dirty="0">
                <a:solidFill>
                  <a:schemeClr val="accent1"/>
                </a:solidFill>
              </a:rPr>
              <a:t>edges</a:t>
            </a:r>
            <a:r>
              <a:rPr lang="en-US" sz="2400" dirty="0">
                <a:solidFill>
                  <a:schemeClr val="accent1"/>
                </a:solidFill>
              </a:rPr>
              <a:t>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number of </a:t>
            </a:r>
            <a:r>
              <a:rPr lang="en-US" sz="2400" b="1" dirty="0">
                <a:solidFill>
                  <a:schemeClr val="accent1"/>
                </a:solidFill>
              </a:rPr>
              <a:t>vertices?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size of a </a:t>
            </a:r>
            <a:r>
              <a:rPr lang="en-US" sz="2400" b="1" dirty="0">
                <a:solidFill>
                  <a:schemeClr val="accent1"/>
                </a:solidFill>
              </a:rPr>
              <a:t>part?</a:t>
            </a: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Other bounds </a:t>
            </a:r>
            <a:r>
              <a:rPr lang="en-US" sz="2400" dirty="0">
                <a:solidFill>
                  <a:schemeClr val="accent1"/>
                </a:solidFill>
              </a:rPr>
              <a:t>we can define?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How do we </a:t>
            </a:r>
            <a:r>
              <a:rPr lang="en-US" sz="2400" b="1" dirty="0">
                <a:solidFill>
                  <a:schemeClr val="accent4"/>
                </a:solidFill>
              </a:rPr>
              <a:t>generate maximum-sized hypergraphs</a:t>
            </a:r>
            <a:r>
              <a:rPr lang="en-US" sz="2400" dirty="0">
                <a:solidFill>
                  <a:schemeClr val="accent4"/>
                </a:solidFill>
              </a:rPr>
              <a:t>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Linear </a:t>
            </a:r>
            <a:r>
              <a:rPr lang="en-US" sz="4400" i="1" dirty="0"/>
              <a:t>1-</a:t>
            </a:r>
            <a:r>
              <a:rPr lang="en-US" sz="4400" dirty="0"/>
              <a:t>intersecting hypergraphs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510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All edges intersect all other edges </a:t>
            </a:r>
            <a:r>
              <a:rPr lang="en-US" sz="2400" b="1" i="1" dirty="0">
                <a:solidFill>
                  <a:schemeClr val="accent1"/>
                </a:solidFill>
              </a:rPr>
              <a:t>exactly</a:t>
            </a:r>
            <a:r>
              <a:rPr lang="en-US" sz="2400" b="1" dirty="0">
                <a:solidFill>
                  <a:schemeClr val="accent1"/>
                </a:solidFill>
              </a:rPr>
              <a:t> once.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What is the </a:t>
            </a:r>
            <a:r>
              <a:rPr lang="en-US" sz="2400" b="1" dirty="0">
                <a:solidFill>
                  <a:schemeClr val="accent1"/>
                </a:solidFill>
              </a:rPr>
              <a:t>maximum size </a:t>
            </a:r>
            <a:r>
              <a:rPr lang="en-US" sz="2400" dirty="0">
                <a:solidFill>
                  <a:schemeClr val="accent1"/>
                </a:solidFill>
              </a:rPr>
              <a:t>of the hypergraph? 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number of </a:t>
            </a:r>
            <a:r>
              <a:rPr lang="en-US" sz="2400" b="1" dirty="0">
                <a:solidFill>
                  <a:schemeClr val="accent1"/>
                </a:solidFill>
              </a:rPr>
              <a:t>edges</a:t>
            </a:r>
            <a:r>
              <a:rPr lang="en-US" sz="2400" dirty="0">
                <a:solidFill>
                  <a:schemeClr val="accent1"/>
                </a:solidFill>
              </a:rPr>
              <a:t>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number of </a:t>
            </a:r>
            <a:r>
              <a:rPr lang="en-US" sz="2400" b="1" dirty="0">
                <a:solidFill>
                  <a:schemeClr val="accent1"/>
                </a:solidFill>
              </a:rPr>
              <a:t>vertices?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Maximum size of a </a:t>
            </a:r>
            <a:r>
              <a:rPr lang="en-US" sz="2400" b="1" dirty="0">
                <a:solidFill>
                  <a:schemeClr val="accent1"/>
                </a:solidFill>
              </a:rPr>
              <a:t>part?</a:t>
            </a:r>
            <a:endParaRPr lang="en-US" sz="2400" dirty="0">
              <a:solidFill>
                <a:schemeClr val="accent1"/>
              </a:solidFill>
            </a:endParaRPr>
          </a:p>
          <a:p>
            <a:pPr marL="887039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Other bounds </a:t>
            </a:r>
            <a:r>
              <a:rPr lang="en-US" sz="2400" dirty="0">
                <a:solidFill>
                  <a:schemeClr val="accent1"/>
                </a:solidFill>
              </a:rPr>
              <a:t>we can define?</a:t>
            </a:r>
          </a:p>
          <a:p>
            <a:pPr marL="887039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How do we </a:t>
            </a:r>
            <a:r>
              <a:rPr lang="en-US" sz="2400" b="1" dirty="0">
                <a:solidFill>
                  <a:schemeClr val="accent1"/>
                </a:solidFill>
              </a:rPr>
              <a:t>generate maximum-sized hypergraphs</a:t>
            </a:r>
            <a:r>
              <a:rPr lang="en-US" sz="2400" dirty="0">
                <a:solidFill>
                  <a:schemeClr val="accent1"/>
                </a:solidFill>
              </a:rPr>
              <a:t>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DD201-0D61-426F-ABB4-6FBE36FDE16E}"/>
              </a:ext>
            </a:extLst>
          </p:cNvPr>
          <p:cNvSpPr/>
          <p:nvPr/>
        </p:nvSpPr>
        <p:spPr>
          <a:xfrm>
            <a:off x="477266" y="3091696"/>
            <a:ext cx="112344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Drumroll, please…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DD201-0D61-426F-ABB4-6FBE36FDE16E}"/>
              </a:ext>
            </a:extLst>
          </p:cNvPr>
          <p:cNvSpPr/>
          <p:nvPr/>
        </p:nvSpPr>
        <p:spPr>
          <a:xfrm>
            <a:off x="477266" y="3091696"/>
            <a:ext cx="112344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Drumroll, please…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Infinity - YouTube">
            <a:extLst>
              <a:ext uri="{FF2B5EF4-FFF2-40B4-BE49-F238E27FC236}">
                <a16:creationId xmlns:a16="http://schemas.microsoft.com/office/drawing/2014/main" id="{08DFFEA3-3C5D-4AA1-8B01-11A16DC8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8" y="762001"/>
            <a:ext cx="10972148" cy="617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8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D6F5E8-FBCD-4F76-B1C4-10AA78F29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021D0-CA38-42A7-BCAA-0BD222A423B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4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4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  <a:blipFill>
                <a:blip r:embed="rId7"/>
                <a:stretch>
                  <a:fillRect l="-180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9809A-D83E-49C3-ABA9-6B60FA3681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996" y="1676400"/>
            <a:ext cx="11546007" cy="4127303"/>
          </a:xfrm>
        </p:spPr>
        <p:txBody>
          <a:bodyPr/>
          <a:lstStyle/>
          <a:p>
            <a:r>
              <a:rPr lang="en-US" dirty="0"/>
              <a:t>Open framework of exploration</a:t>
            </a:r>
          </a:p>
          <a:p>
            <a:r>
              <a:rPr lang="en-US" dirty="0"/>
              <a:t>Narrowing down a topic of interest</a:t>
            </a:r>
          </a:p>
          <a:p>
            <a:r>
              <a:rPr lang="en-US" dirty="0"/>
              <a:t>Graph theory + algorithms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4664-6891-4B83-8666-F65CBABCB4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74661C6-3DBD-4C9A-B0B6-8094B631361F}"/>
              </a:ext>
            </a:extLst>
          </p:cNvPr>
          <p:cNvSpPr txBox="1">
            <a:spLocks/>
          </p:cNvSpPr>
          <p:nvPr/>
        </p:nvSpPr>
        <p:spPr>
          <a:xfrm>
            <a:off x="367046" y="729037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sz="4500" dirty="0"/>
              <a:t>Computer Science Thesis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6EA9546-2809-4BF7-AFFF-F7B03EB10809}"/>
              </a:ext>
            </a:extLst>
          </p:cNvPr>
          <p:cNvSpPr txBox="1">
            <a:spLocks/>
          </p:cNvSpPr>
          <p:nvPr/>
        </p:nvSpPr>
        <p:spPr>
          <a:xfrm>
            <a:off x="1349460" y="41651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Ryser’s Conjecture for r-Partite Hypergraphs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562034F-37E7-4FB4-9225-7BF6EB95E90A}"/>
              </a:ext>
            </a:extLst>
          </p:cNvPr>
          <p:cNvSpPr/>
          <p:nvPr/>
        </p:nvSpPr>
        <p:spPr>
          <a:xfrm>
            <a:off x="367046" y="4572000"/>
            <a:ext cx="1014566" cy="4473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23BBF64-9B4E-4BAF-A427-F1C5007896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88747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D6F5E8-FBCD-4F76-B1C4-10AA78F29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021D0-CA38-42A7-BCAA-0BD222A423B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4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4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  <a:blipFill>
                <a:blip r:embed="rId7"/>
                <a:stretch>
                  <a:fillRect l="-180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C732764-C1AD-4D67-A29D-1430E876C620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51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D6F5E8-FBCD-4F76-B1C4-10AA78F29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021D0-CA38-42A7-BCAA-0BD222A423B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4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4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  <a:blipFill>
                <a:blip r:embed="rId7"/>
                <a:stretch>
                  <a:fillRect l="-180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C732764-C1AD-4D67-A29D-1430E876C620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DD078E-720C-4BE4-9985-9DD2F0DDBF57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52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D6F5E8-FBCD-4F76-B1C4-10AA78F29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021D0-CA38-42A7-BCAA-0BD222A423B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4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4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  <a:blipFill>
                <a:blip r:embed="rId7"/>
                <a:stretch>
                  <a:fillRect l="-180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C732764-C1AD-4D67-A29D-1430E876C620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11F4D2-2DB3-4884-92F9-1B384281CB62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DD078E-720C-4BE4-9985-9DD2F0DDBF57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D6F5E8-FBCD-4F76-B1C4-10AA78F29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021D0-CA38-42A7-BCAA-0BD222A423B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4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4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  <a:blipFill>
                <a:blip r:embed="rId7"/>
                <a:stretch>
                  <a:fillRect l="-180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C732764-C1AD-4D67-A29D-1430E876C620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11F4D2-2DB3-4884-92F9-1B384281CB62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99172EC-E795-4CCE-B25D-578C4EDACFF1}"/>
              </a:ext>
            </a:extLst>
          </p:cNvPr>
          <p:cNvSpPr/>
          <p:nvPr/>
        </p:nvSpPr>
        <p:spPr>
          <a:xfrm>
            <a:off x="2078054" y="1985879"/>
            <a:ext cx="3212324" cy="236617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2324" h="2366177">
                <a:moveTo>
                  <a:pt x="338899" y="1056831"/>
                </a:moveTo>
                <a:cubicBezTo>
                  <a:pt x="302257" y="922246"/>
                  <a:pt x="214855" y="413471"/>
                  <a:pt x="169846" y="242971"/>
                </a:cubicBezTo>
                <a:cubicBezTo>
                  <a:pt x="124837" y="72471"/>
                  <a:pt x="72919" y="-66611"/>
                  <a:pt x="68843" y="33829"/>
                </a:cubicBezTo>
                <a:cubicBezTo>
                  <a:pt x="-30083" y="-31008"/>
                  <a:pt x="-23165" y="488287"/>
                  <a:pt x="94591" y="851961"/>
                </a:cubicBezTo>
                <a:cubicBezTo>
                  <a:pt x="212347" y="1215635"/>
                  <a:pt x="532743" y="1968110"/>
                  <a:pt x="775377" y="2215874"/>
                </a:cubicBezTo>
                <a:cubicBezTo>
                  <a:pt x="1018011" y="2463638"/>
                  <a:pt x="1168061" y="2327851"/>
                  <a:pt x="1550398" y="2338546"/>
                </a:cubicBezTo>
                <a:cubicBezTo>
                  <a:pt x="1932735" y="2349241"/>
                  <a:pt x="2834448" y="2325219"/>
                  <a:pt x="3056700" y="2286392"/>
                </a:cubicBezTo>
                <a:cubicBezTo>
                  <a:pt x="3278952" y="2247565"/>
                  <a:pt x="3297556" y="2119452"/>
                  <a:pt x="2883912" y="2105585"/>
                </a:cubicBezTo>
                <a:cubicBezTo>
                  <a:pt x="2495668" y="2047268"/>
                  <a:pt x="1360233" y="2182804"/>
                  <a:pt x="924422" y="2062488"/>
                </a:cubicBezTo>
                <a:cubicBezTo>
                  <a:pt x="488611" y="1942172"/>
                  <a:pt x="388805" y="1017899"/>
                  <a:pt x="288099" y="990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DD078E-720C-4BE4-9985-9DD2F0DDBF57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D6F5E8-FBCD-4F76-B1C4-10AA78F29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021D0-CA38-42A7-BCAA-0BD222A423B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4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4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  <a:blipFill>
                <a:blip r:embed="rId7"/>
                <a:stretch>
                  <a:fillRect l="-180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C732764-C1AD-4D67-A29D-1430E876C620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11F4D2-2DB3-4884-92F9-1B384281CB62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99172EC-E795-4CCE-B25D-578C4EDACFF1}"/>
              </a:ext>
            </a:extLst>
          </p:cNvPr>
          <p:cNvSpPr/>
          <p:nvPr/>
        </p:nvSpPr>
        <p:spPr>
          <a:xfrm>
            <a:off x="2078054" y="1985879"/>
            <a:ext cx="3212324" cy="236617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2324" h="2366177">
                <a:moveTo>
                  <a:pt x="338899" y="1056831"/>
                </a:moveTo>
                <a:cubicBezTo>
                  <a:pt x="302257" y="922246"/>
                  <a:pt x="214855" y="413471"/>
                  <a:pt x="169846" y="242971"/>
                </a:cubicBezTo>
                <a:cubicBezTo>
                  <a:pt x="124837" y="72471"/>
                  <a:pt x="72919" y="-66611"/>
                  <a:pt x="68843" y="33829"/>
                </a:cubicBezTo>
                <a:cubicBezTo>
                  <a:pt x="-30083" y="-31008"/>
                  <a:pt x="-23165" y="488287"/>
                  <a:pt x="94591" y="851961"/>
                </a:cubicBezTo>
                <a:cubicBezTo>
                  <a:pt x="212347" y="1215635"/>
                  <a:pt x="532743" y="1968110"/>
                  <a:pt x="775377" y="2215874"/>
                </a:cubicBezTo>
                <a:cubicBezTo>
                  <a:pt x="1018011" y="2463638"/>
                  <a:pt x="1168061" y="2327851"/>
                  <a:pt x="1550398" y="2338546"/>
                </a:cubicBezTo>
                <a:cubicBezTo>
                  <a:pt x="1932735" y="2349241"/>
                  <a:pt x="2834448" y="2325219"/>
                  <a:pt x="3056700" y="2286392"/>
                </a:cubicBezTo>
                <a:cubicBezTo>
                  <a:pt x="3278952" y="2247565"/>
                  <a:pt x="3297556" y="2119452"/>
                  <a:pt x="2883912" y="2105585"/>
                </a:cubicBezTo>
                <a:cubicBezTo>
                  <a:pt x="2495668" y="2047268"/>
                  <a:pt x="1360233" y="2182804"/>
                  <a:pt x="924422" y="2062488"/>
                </a:cubicBezTo>
                <a:cubicBezTo>
                  <a:pt x="488611" y="1942172"/>
                  <a:pt x="388805" y="1017899"/>
                  <a:pt x="288099" y="990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0EA1575-C8BD-4216-93F1-CD9819F124B2}"/>
              </a:ext>
            </a:extLst>
          </p:cNvPr>
          <p:cNvSpPr/>
          <p:nvPr/>
        </p:nvSpPr>
        <p:spPr>
          <a:xfrm>
            <a:off x="2069105" y="2006479"/>
            <a:ext cx="3185214" cy="303189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5214" h="3031897">
                <a:moveTo>
                  <a:pt x="381639" y="1644616"/>
                </a:moveTo>
                <a:cubicBezTo>
                  <a:pt x="344997" y="1510031"/>
                  <a:pt x="289345" y="1033006"/>
                  <a:pt x="244336" y="862506"/>
                </a:cubicBezTo>
                <a:cubicBezTo>
                  <a:pt x="215820" y="629699"/>
                  <a:pt x="251721" y="352478"/>
                  <a:pt x="229595" y="222371"/>
                </a:cubicBezTo>
                <a:cubicBezTo>
                  <a:pt x="207469" y="92264"/>
                  <a:pt x="123785" y="-116799"/>
                  <a:pt x="111583" y="81864"/>
                </a:cubicBezTo>
                <a:cubicBezTo>
                  <a:pt x="12657" y="17027"/>
                  <a:pt x="-51333" y="333122"/>
                  <a:pt x="54781" y="792046"/>
                </a:cubicBezTo>
                <a:cubicBezTo>
                  <a:pt x="160895" y="1250970"/>
                  <a:pt x="503516" y="2474403"/>
                  <a:pt x="748267" y="2835409"/>
                </a:cubicBezTo>
                <a:cubicBezTo>
                  <a:pt x="993018" y="3196415"/>
                  <a:pt x="1140951" y="2947386"/>
                  <a:pt x="1523288" y="2958081"/>
                </a:cubicBezTo>
                <a:cubicBezTo>
                  <a:pt x="1905625" y="2968776"/>
                  <a:pt x="2807338" y="2944754"/>
                  <a:pt x="3029590" y="2905927"/>
                </a:cubicBezTo>
                <a:cubicBezTo>
                  <a:pt x="3251842" y="2867100"/>
                  <a:pt x="3270446" y="2738987"/>
                  <a:pt x="2856802" y="2725120"/>
                </a:cubicBezTo>
                <a:cubicBezTo>
                  <a:pt x="2468558" y="2666803"/>
                  <a:pt x="1333123" y="2802339"/>
                  <a:pt x="897312" y="2682023"/>
                </a:cubicBezTo>
                <a:cubicBezTo>
                  <a:pt x="461501" y="2561707"/>
                  <a:pt x="463295" y="1624734"/>
                  <a:pt x="362589" y="15971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DD078E-720C-4BE4-9985-9DD2F0DDBF57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55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D6F5E8-FBCD-4F76-B1C4-10AA78F29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021D0-CA38-42A7-BCAA-0BD222A423B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4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4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  <a:blipFill>
                <a:blip r:embed="rId7"/>
                <a:stretch>
                  <a:fillRect l="-180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C732764-C1AD-4D67-A29D-1430E876C620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11F4D2-2DB3-4884-92F9-1B384281CB62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99172EC-E795-4CCE-B25D-578C4EDACFF1}"/>
              </a:ext>
            </a:extLst>
          </p:cNvPr>
          <p:cNvSpPr/>
          <p:nvPr/>
        </p:nvSpPr>
        <p:spPr>
          <a:xfrm>
            <a:off x="2078054" y="1985879"/>
            <a:ext cx="3212324" cy="236617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2324" h="2366177">
                <a:moveTo>
                  <a:pt x="338899" y="1056831"/>
                </a:moveTo>
                <a:cubicBezTo>
                  <a:pt x="302257" y="922246"/>
                  <a:pt x="214855" y="413471"/>
                  <a:pt x="169846" y="242971"/>
                </a:cubicBezTo>
                <a:cubicBezTo>
                  <a:pt x="124837" y="72471"/>
                  <a:pt x="72919" y="-66611"/>
                  <a:pt x="68843" y="33829"/>
                </a:cubicBezTo>
                <a:cubicBezTo>
                  <a:pt x="-30083" y="-31008"/>
                  <a:pt x="-23165" y="488287"/>
                  <a:pt x="94591" y="851961"/>
                </a:cubicBezTo>
                <a:cubicBezTo>
                  <a:pt x="212347" y="1215635"/>
                  <a:pt x="532743" y="1968110"/>
                  <a:pt x="775377" y="2215874"/>
                </a:cubicBezTo>
                <a:cubicBezTo>
                  <a:pt x="1018011" y="2463638"/>
                  <a:pt x="1168061" y="2327851"/>
                  <a:pt x="1550398" y="2338546"/>
                </a:cubicBezTo>
                <a:cubicBezTo>
                  <a:pt x="1932735" y="2349241"/>
                  <a:pt x="2834448" y="2325219"/>
                  <a:pt x="3056700" y="2286392"/>
                </a:cubicBezTo>
                <a:cubicBezTo>
                  <a:pt x="3278952" y="2247565"/>
                  <a:pt x="3297556" y="2119452"/>
                  <a:pt x="2883912" y="2105585"/>
                </a:cubicBezTo>
                <a:cubicBezTo>
                  <a:pt x="2495668" y="2047268"/>
                  <a:pt x="1360233" y="2182804"/>
                  <a:pt x="924422" y="2062488"/>
                </a:cubicBezTo>
                <a:cubicBezTo>
                  <a:pt x="488611" y="1942172"/>
                  <a:pt x="388805" y="1017899"/>
                  <a:pt x="288099" y="990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0EA1575-C8BD-4216-93F1-CD9819F124B2}"/>
              </a:ext>
            </a:extLst>
          </p:cNvPr>
          <p:cNvSpPr/>
          <p:nvPr/>
        </p:nvSpPr>
        <p:spPr>
          <a:xfrm>
            <a:off x="2069105" y="2006479"/>
            <a:ext cx="3185214" cy="303189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5214" h="3031897">
                <a:moveTo>
                  <a:pt x="381639" y="1644616"/>
                </a:moveTo>
                <a:cubicBezTo>
                  <a:pt x="344997" y="1510031"/>
                  <a:pt x="289345" y="1033006"/>
                  <a:pt x="244336" y="862506"/>
                </a:cubicBezTo>
                <a:cubicBezTo>
                  <a:pt x="215820" y="629699"/>
                  <a:pt x="251721" y="352478"/>
                  <a:pt x="229595" y="222371"/>
                </a:cubicBezTo>
                <a:cubicBezTo>
                  <a:pt x="207469" y="92264"/>
                  <a:pt x="123785" y="-116799"/>
                  <a:pt x="111583" y="81864"/>
                </a:cubicBezTo>
                <a:cubicBezTo>
                  <a:pt x="12657" y="17027"/>
                  <a:pt x="-51333" y="333122"/>
                  <a:pt x="54781" y="792046"/>
                </a:cubicBezTo>
                <a:cubicBezTo>
                  <a:pt x="160895" y="1250970"/>
                  <a:pt x="503516" y="2474403"/>
                  <a:pt x="748267" y="2835409"/>
                </a:cubicBezTo>
                <a:cubicBezTo>
                  <a:pt x="993018" y="3196415"/>
                  <a:pt x="1140951" y="2947386"/>
                  <a:pt x="1523288" y="2958081"/>
                </a:cubicBezTo>
                <a:cubicBezTo>
                  <a:pt x="1905625" y="2968776"/>
                  <a:pt x="2807338" y="2944754"/>
                  <a:pt x="3029590" y="2905927"/>
                </a:cubicBezTo>
                <a:cubicBezTo>
                  <a:pt x="3251842" y="2867100"/>
                  <a:pt x="3270446" y="2738987"/>
                  <a:pt x="2856802" y="2725120"/>
                </a:cubicBezTo>
                <a:cubicBezTo>
                  <a:pt x="2468558" y="2666803"/>
                  <a:pt x="1333123" y="2802339"/>
                  <a:pt x="897312" y="2682023"/>
                </a:cubicBezTo>
                <a:cubicBezTo>
                  <a:pt x="461501" y="2561707"/>
                  <a:pt x="463295" y="1624734"/>
                  <a:pt x="362589" y="15971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DB04A5-E308-4881-9EB3-79D5CD4D6419}"/>
              </a:ext>
            </a:extLst>
          </p:cNvPr>
          <p:cNvSpPr/>
          <p:nvPr/>
        </p:nvSpPr>
        <p:spPr>
          <a:xfrm>
            <a:off x="2063532" y="2021868"/>
            <a:ext cx="3190787" cy="3608908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  <a:gd name="connsiteX0" fmla="*/ 381639 w 3185214"/>
              <a:gd name="connsiteY0" fmla="*/ 1644616 h 3033512"/>
              <a:gd name="connsiteX1" fmla="*/ 244336 w 3185214"/>
              <a:gd name="connsiteY1" fmla="*/ 862506 h 3033512"/>
              <a:gd name="connsiteX2" fmla="*/ 229595 w 3185214"/>
              <a:gd name="connsiteY2" fmla="*/ 222371 h 3033512"/>
              <a:gd name="connsiteX3" fmla="*/ 111583 w 3185214"/>
              <a:gd name="connsiteY3" fmla="*/ 81864 h 3033512"/>
              <a:gd name="connsiteX4" fmla="*/ 54781 w 3185214"/>
              <a:gd name="connsiteY4" fmla="*/ 792046 h 3033512"/>
              <a:gd name="connsiteX5" fmla="*/ 748267 w 3185214"/>
              <a:gd name="connsiteY5" fmla="*/ 2835409 h 3033512"/>
              <a:gd name="connsiteX6" fmla="*/ 1004295 w 3185214"/>
              <a:gd name="connsiteY6" fmla="*/ 2968219 h 3033512"/>
              <a:gd name="connsiteX7" fmla="*/ 1523288 w 3185214"/>
              <a:gd name="connsiteY7" fmla="*/ 2958081 h 3033512"/>
              <a:gd name="connsiteX8" fmla="*/ 3029590 w 3185214"/>
              <a:gd name="connsiteY8" fmla="*/ 2905927 h 3033512"/>
              <a:gd name="connsiteX9" fmla="*/ 2856802 w 3185214"/>
              <a:gd name="connsiteY9" fmla="*/ 2725120 h 3033512"/>
              <a:gd name="connsiteX10" fmla="*/ 897312 w 3185214"/>
              <a:gd name="connsiteY10" fmla="*/ 2682023 h 3033512"/>
              <a:gd name="connsiteX11" fmla="*/ 362589 w 3185214"/>
              <a:gd name="connsiteY11" fmla="*/ 1597159 h 3033512"/>
              <a:gd name="connsiteX0" fmla="*/ 381639 w 3185214"/>
              <a:gd name="connsiteY0" fmla="*/ 1644616 h 2984918"/>
              <a:gd name="connsiteX1" fmla="*/ 244336 w 3185214"/>
              <a:gd name="connsiteY1" fmla="*/ 862506 h 2984918"/>
              <a:gd name="connsiteX2" fmla="*/ 229595 w 3185214"/>
              <a:gd name="connsiteY2" fmla="*/ 222371 h 2984918"/>
              <a:gd name="connsiteX3" fmla="*/ 111583 w 3185214"/>
              <a:gd name="connsiteY3" fmla="*/ 81864 h 2984918"/>
              <a:gd name="connsiteX4" fmla="*/ 54781 w 3185214"/>
              <a:gd name="connsiteY4" fmla="*/ 792046 h 2984918"/>
              <a:gd name="connsiteX5" fmla="*/ 748267 w 3185214"/>
              <a:gd name="connsiteY5" fmla="*/ 2835409 h 2984918"/>
              <a:gd name="connsiteX6" fmla="*/ 1004295 w 3185214"/>
              <a:gd name="connsiteY6" fmla="*/ 2968219 h 2984918"/>
              <a:gd name="connsiteX7" fmla="*/ 1523288 w 3185214"/>
              <a:gd name="connsiteY7" fmla="*/ 2958081 h 2984918"/>
              <a:gd name="connsiteX8" fmla="*/ 3029590 w 3185214"/>
              <a:gd name="connsiteY8" fmla="*/ 2905927 h 2984918"/>
              <a:gd name="connsiteX9" fmla="*/ 2856802 w 3185214"/>
              <a:gd name="connsiteY9" fmla="*/ 2725120 h 2984918"/>
              <a:gd name="connsiteX10" fmla="*/ 897312 w 3185214"/>
              <a:gd name="connsiteY10" fmla="*/ 2682023 h 2984918"/>
              <a:gd name="connsiteX11" fmla="*/ 362589 w 3185214"/>
              <a:gd name="connsiteY11" fmla="*/ 1597159 h 2984918"/>
              <a:gd name="connsiteX0" fmla="*/ 381639 w 3185214"/>
              <a:gd name="connsiteY0" fmla="*/ 1644616 h 2979245"/>
              <a:gd name="connsiteX1" fmla="*/ 244336 w 3185214"/>
              <a:gd name="connsiteY1" fmla="*/ 862506 h 2979245"/>
              <a:gd name="connsiteX2" fmla="*/ 229595 w 3185214"/>
              <a:gd name="connsiteY2" fmla="*/ 222371 h 2979245"/>
              <a:gd name="connsiteX3" fmla="*/ 111583 w 3185214"/>
              <a:gd name="connsiteY3" fmla="*/ 81864 h 2979245"/>
              <a:gd name="connsiteX4" fmla="*/ 54781 w 3185214"/>
              <a:gd name="connsiteY4" fmla="*/ 792046 h 2979245"/>
              <a:gd name="connsiteX5" fmla="*/ 748267 w 3185214"/>
              <a:gd name="connsiteY5" fmla="*/ 2835409 h 2979245"/>
              <a:gd name="connsiteX6" fmla="*/ 1004295 w 3185214"/>
              <a:gd name="connsiteY6" fmla="*/ 2968219 h 2979245"/>
              <a:gd name="connsiteX7" fmla="*/ 1523288 w 3185214"/>
              <a:gd name="connsiteY7" fmla="*/ 2958081 h 2979245"/>
              <a:gd name="connsiteX8" fmla="*/ 3029590 w 3185214"/>
              <a:gd name="connsiteY8" fmla="*/ 2905927 h 2979245"/>
              <a:gd name="connsiteX9" fmla="*/ 2856802 w 3185214"/>
              <a:gd name="connsiteY9" fmla="*/ 2725120 h 2979245"/>
              <a:gd name="connsiteX10" fmla="*/ 897312 w 3185214"/>
              <a:gd name="connsiteY10" fmla="*/ 2682023 h 2979245"/>
              <a:gd name="connsiteX11" fmla="*/ 362589 w 3185214"/>
              <a:gd name="connsiteY11" fmla="*/ 1597159 h 2979245"/>
              <a:gd name="connsiteX0" fmla="*/ 349342 w 3152917"/>
              <a:gd name="connsiteY0" fmla="*/ 1644616 h 2979245"/>
              <a:gd name="connsiteX1" fmla="*/ 212039 w 3152917"/>
              <a:gd name="connsiteY1" fmla="*/ 862506 h 2979245"/>
              <a:gd name="connsiteX2" fmla="*/ 197298 w 3152917"/>
              <a:gd name="connsiteY2" fmla="*/ 222371 h 2979245"/>
              <a:gd name="connsiteX3" fmla="*/ 79286 w 3152917"/>
              <a:gd name="connsiteY3" fmla="*/ 81864 h 2979245"/>
              <a:gd name="connsiteX4" fmla="*/ 22484 w 3152917"/>
              <a:gd name="connsiteY4" fmla="*/ 792046 h 2979245"/>
              <a:gd name="connsiteX5" fmla="*/ 273498 w 3152917"/>
              <a:gd name="connsiteY5" fmla="*/ 1691869 h 2979245"/>
              <a:gd name="connsiteX6" fmla="*/ 715970 w 3152917"/>
              <a:gd name="connsiteY6" fmla="*/ 2835409 h 2979245"/>
              <a:gd name="connsiteX7" fmla="*/ 971998 w 3152917"/>
              <a:gd name="connsiteY7" fmla="*/ 2968219 h 2979245"/>
              <a:gd name="connsiteX8" fmla="*/ 1490991 w 3152917"/>
              <a:gd name="connsiteY8" fmla="*/ 2958081 h 2979245"/>
              <a:gd name="connsiteX9" fmla="*/ 2997293 w 3152917"/>
              <a:gd name="connsiteY9" fmla="*/ 2905927 h 2979245"/>
              <a:gd name="connsiteX10" fmla="*/ 2824505 w 3152917"/>
              <a:gd name="connsiteY10" fmla="*/ 2725120 h 2979245"/>
              <a:gd name="connsiteX11" fmla="*/ 865015 w 3152917"/>
              <a:gd name="connsiteY11" fmla="*/ 2682023 h 2979245"/>
              <a:gd name="connsiteX12" fmla="*/ 330292 w 3152917"/>
              <a:gd name="connsiteY12" fmla="*/ 1597159 h 2979245"/>
              <a:gd name="connsiteX0" fmla="*/ 358512 w 3162087"/>
              <a:gd name="connsiteY0" fmla="*/ 2301921 h 3636550"/>
              <a:gd name="connsiteX1" fmla="*/ 221209 w 3162087"/>
              <a:gd name="connsiteY1" fmla="*/ 1519811 h 3636550"/>
              <a:gd name="connsiteX2" fmla="*/ 206468 w 3162087"/>
              <a:gd name="connsiteY2" fmla="*/ 879676 h 3636550"/>
              <a:gd name="connsiteX3" fmla="*/ 69406 w 3162087"/>
              <a:gd name="connsiteY3" fmla="*/ 27969 h 3636550"/>
              <a:gd name="connsiteX4" fmla="*/ 31654 w 3162087"/>
              <a:gd name="connsiteY4" fmla="*/ 1449351 h 3636550"/>
              <a:gd name="connsiteX5" fmla="*/ 282668 w 3162087"/>
              <a:gd name="connsiteY5" fmla="*/ 2349174 h 3636550"/>
              <a:gd name="connsiteX6" fmla="*/ 725140 w 3162087"/>
              <a:gd name="connsiteY6" fmla="*/ 3492714 h 3636550"/>
              <a:gd name="connsiteX7" fmla="*/ 981168 w 3162087"/>
              <a:gd name="connsiteY7" fmla="*/ 3625524 h 3636550"/>
              <a:gd name="connsiteX8" fmla="*/ 1500161 w 3162087"/>
              <a:gd name="connsiteY8" fmla="*/ 3615386 h 3636550"/>
              <a:gd name="connsiteX9" fmla="*/ 3006463 w 3162087"/>
              <a:gd name="connsiteY9" fmla="*/ 3563232 h 3636550"/>
              <a:gd name="connsiteX10" fmla="*/ 2833675 w 3162087"/>
              <a:gd name="connsiteY10" fmla="*/ 3382425 h 3636550"/>
              <a:gd name="connsiteX11" fmla="*/ 874185 w 3162087"/>
              <a:gd name="connsiteY11" fmla="*/ 3339328 h 3636550"/>
              <a:gd name="connsiteX12" fmla="*/ 339462 w 3162087"/>
              <a:gd name="connsiteY12" fmla="*/ 2254464 h 3636550"/>
              <a:gd name="connsiteX0" fmla="*/ 349338 w 3152913"/>
              <a:gd name="connsiteY0" fmla="*/ 2301921 h 3636550"/>
              <a:gd name="connsiteX1" fmla="*/ 212035 w 3152913"/>
              <a:gd name="connsiteY1" fmla="*/ 1519811 h 3636550"/>
              <a:gd name="connsiteX2" fmla="*/ 197294 w 3152913"/>
              <a:gd name="connsiteY2" fmla="*/ 879676 h 3636550"/>
              <a:gd name="connsiteX3" fmla="*/ 60232 w 3152913"/>
              <a:gd name="connsiteY3" fmla="*/ 27969 h 3636550"/>
              <a:gd name="connsiteX4" fmla="*/ 41530 w 3152913"/>
              <a:gd name="connsiteY4" fmla="*/ 1004851 h 3636550"/>
              <a:gd name="connsiteX5" fmla="*/ 273494 w 3152913"/>
              <a:gd name="connsiteY5" fmla="*/ 2349174 h 3636550"/>
              <a:gd name="connsiteX6" fmla="*/ 715966 w 3152913"/>
              <a:gd name="connsiteY6" fmla="*/ 3492714 h 3636550"/>
              <a:gd name="connsiteX7" fmla="*/ 971994 w 3152913"/>
              <a:gd name="connsiteY7" fmla="*/ 3625524 h 3636550"/>
              <a:gd name="connsiteX8" fmla="*/ 1490987 w 3152913"/>
              <a:gd name="connsiteY8" fmla="*/ 3615386 h 3636550"/>
              <a:gd name="connsiteX9" fmla="*/ 2997289 w 3152913"/>
              <a:gd name="connsiteY9" fmla="*/ 3563232 h 3636550"/>
              <a:gd name="connsiteX10" fmla="*/ 2824501 w 3152913"/>
              <a:gd name="connsiteY10" fmla="*/ 3382425 h 3636550"/>
              <a:gd name="connsiteX11" fmla="*/ 865011 w 3152913"/>
              <a:gd name="connsiteY11" fmla="*/ 3339328 h 3636550"/>
              <a:gd name="connsiteX12" fmla="*/ 330288 w 3152913"/>
              <a:gd name="connsiteY12" fmla="*/ 2254464 h 3636550"/>
              <a:gd name="connsiteX0" fmla="*/ 349338 w 3152913"/>
              <a:gd name="connsiteY0" fmla="*/ 2306142 h 3640771"/>
              <a:gd name="connsiteX1" fmla="*/ 212035 w 3152913"/>
              <a:gd name="connsiteY1" fmla="*/ 1524032 h 3640771"/>
              <a:gd name="connsiteX2" fmla="*/ 178244 w 3152913"/>
              <a:gd name="connsiteY2" fmla="*/ 744197 h 3640771"/>
              <a:gd name="connsiteX3" fmla="*/ 60232 w 3152913"/>
              <a:gd name="connsiteY3" fmla="*/ 32190 h 3640771"/>
              <a:gd name="connsiteX4" fmla="*/ 41530 w 3152913"/>
              <a:gd name="connsiteY4" fmla="*/ 1009072 h 3640771"/>
              <a:gd name="connsiteX5" fmla="*/ 273494 w 3152913"/>
              <a:gd name="connsiteY5" fmla="*/ 2353395 h 3640771"/>
              <a:gd name="connsiteX6" fmla="*/ 715966 w 3152913"/>
              <a:gd name="connsiteY6" fmla="*/ 3496935 h 3640771"/>
              <a:gd name="connsiteX7" fmla="*/ 971994 w 3152913"/>
              <a:gd name="connsiteY7" fmla="*/ 3629745 h 3640771"/>
              <a:gd name="connsiteX8" fmla="*/ 1490987 w 3152913"/>
              <a:gd name="connsiteY8" fmla="*/ 3619607 h 3640771"/>
              <a:gd name="connsiteX9" fmla="*/ 2997289 w 3152913"/>
              <a:gd name="connsiteY9" fmla="*/ 3567453 h 3640771"/>
              <a:gd name="connsiteX10" fmla="*/ 2824501 w 3152913"/>
              <a:gd name="connsiteY10" fmla="*/ 3386646 h 3640771"/>
              <a:gd name="connsiteX11" fmla="*/ 865011 w 3152913"/>
              <a:gd name="connsiteY11" fmla="*/ 3343549 h 3640771"/>
              <a:gd name="connsiteX12" fmla="*/ 330288 w 3152913"/>
              <a:gd name="connsiteY12" fmla="*/ 2258685 h 3640771"/>
              <a:gd name="connsiteX0" fmla="*/ 349338 w 3152913"/>
              <a:gd name="connsiteY0" fmla="*/ 2310222 h 3644851"/>
              <a:gd name="connsiteX1" fmla="*/ 212035 w 3152913"/>
              <a:gd name="connsiteY1" fmla="*/ 1528112 h 3644851"/>
              <a:gd name="connsiteX2" fmla="*/ 178244 w 3152913"/>
              <a:gd name="connsiteY2" fmla="*/ 748277 h 3644851"/>
              <a:gd name="connsiteX3" fmla="*/ 152844 w 3152913"/>
              <a:gd name="connsiteY3" fmla="*/ 255626 h 3644851"/>
              <a:gd name="connsiteX4" fmla="*/ 60232 w 3152913"/>
              <a:gd name="connsiteY4" fmla="*/ 36270 h 3644851"/>
              <a:gd name="connsiteX5" fmla="*/ 41530 w 3152913"/>
              <a:gd name="connsiteY5" fmla="*/ 1013152 h 3644851"/>
              <a:gd name="connsiteX6" fmla="*/ 273494 w 3152913"/>
              <a:gd name="connsiteY6" fmla="*/ 2357475 h 3644851"/>
              <a:gd name="connsiteX7" fmla="*/ 715966 w 3152913"/>
              <a:gd name="connsiteY7" fmla="*/ 3501015 h 3644851"/>
              <a:gd name="connsiteX8" fmla="*/ 971994 w 3152913"/>
              <a:gd name="connsiteY8" fmla="*/ 3633825 h 3644851"/>
              <a:gd name="connsiteX9" fmla="*/ 1490987 w 3152913"/>
              <a:gd name="connsiteY9" fmla="*/ 3623687 h 3644851"/>
              <a:gd name="connsiteX10" fmla="*/ 2997289 w 3152913"/>
              <a:gd name="connsiteY10" fmla="*/ 3571533 h 3644851"/>
              <a:gd name="connsiteX11" fmla="*/ 2824501 w 3152913"/>
              <a:gd name="connsiteY11" fmla="*/ 3390726 h 3644851"/>
              <a:gd name="connsiteX12" fmla="*/ 865011 w 3152913"/>
              <a:gd name="connsiteY12" fmla="*/ 3347629 h 3644851"/>
              <a:gd name="connsiteX13" fmla="*/ 330288 w 3152913"/>
              <a:gd name="connsiteY13" fmla="*/ 2262765 h 3644851"/>
              <a:gd name="connsiteX0" fmla="*/ 387212 w 3190787"/>
              <a:gd name="connsiteY0" fmla="*/ 2274279 h 3608908"/>
              <a:gd name="connsiteX1" fmla="*/ 249909 w 3190787"/>
              <a:gd name="connsiteY1" fmla="*/ 1492169 h 3608908"/>
              <a:gd name="connsiteX2" fmla="*/ 216118 w 3190787"/>
              <a:gd name="connsiteY2" fmla="*/ 712334 h 3608908"/>
              <a:gd name="connsiteX3" fmla="*/ 190718 w 3190787"/>
              <a:gd name="connsiteY3" fmla="*/ 219683 h 3608908"/>
              <a:gd name="connsiteX4" fmla="*/ 98106 w 3190787"/>
              <a:gd name="connsiteY4" fmla="*/ 327 h 3608908"/>
              <a:gd name="connsiteX5" fmla="*/ 218 w 3190787"/>
              <a:gd name="connsiteY5" fmla="*/ 194283 h 3608908"/>
              <a:gd name="connsiteX6" fmla="*/ 79404 w 3190787"/>
              <a:gd name="connsiteY6" fmla="*/ 977209 h 3608908"/>
              <a:gd name="connsiteX7" fmla="*/ 311368 w 3190787"/>
              <a:gd name="connsiteY7" fmla="*/ 2321532 h 3608908"/>
              <a:gd name="connsiteX8" fmla="*/ 753840 w 3190787"/>
              <a:gd name="connsiteY8" fmla="*/ 3465072 h 3608908"/>
              <a:gd name="connsiteX9" fmla="*/ 1009868 w 3190787"/>
              <a:gd name="connsiteY9" fmla="*/ 3597882 h 3608908"/>
              <a:gd name="connsiteX10" fmla="*/ 1528861 w 3190787"/>
              <a:gd name="connsiteY10" fmla="*/ 3587744 h 3608908"/>
              <a:gd name="connsiteX11" fmla="*/ 3035163 w 3190787"/>
              <a:gd name="connsiteY11" fmla="*/ 3535590 h 3608908"/>
              <a:gd name="connsiteX12" fmla="*/ 2862375 w 3190787"/>
              <a:gd name="connsiteY12" fmla="*/ 3354783 h 3608908"/>
              <a:gd name="connsiteX13" fmla="*/ 902885 w 3190787"/>
              <a:gd name="connsiteY13" fmla="*/ 3311686 h 3608908"/>
              <a:gd name="connsiteX14" fmla="*/ 368162 w 3190787"/>
              <a:gd name="connsiteY14" fmla="*/ 2226822 h 360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0787" h="3608908">
                <a:moveTo>
                  <a:pt x="387212" y="2274279"/>
                </a:moveTo>
                <a:cubicBezTo>
                  <a:pt x="350570" y="2139694"/>
                  <a:pt x="294918" y="1662669"/>
                  <a:pt x="249909" y="1492169"/>
                </a:cubicBezTo>
                <a:cubicBezTo>
                  <a:pt x="221393" y="1259362"/>
                  <a:pt x="238244" y="842441"/>
                  <a:pt x="216118" y="712334"/>
                </a:cubicBezTo>
                <a:cubicBezTo>
                  <a:pt x="197786" y="502370"/>
                  <a:pt x="210387" y="338351"/>
                  <a:pt x="190718" y="219683"/>
                </a:cubicBezTo>
                <a:cubicBezTo>
                  <a:pt x="171049" y="101015"/>
                  <a:pt x="125623" y="4560"/>
                  <a:pt x="98106" y="327"/>
                </a:cubicBezTo>
                <a:cubicBezTo>
                  <a:pt x="70589" y="-3906"/>
                  <a:pt x="3335" y="31469"/>
                  <a:pt x="218" y="194283"/>
                </a:cubicBezTo>
                <a:cubicBezTo>
                  <a:pt x="-2899" y="357097"/>
                  <a:pt x="27546" y="622668"/>
                  <a:pt x="79404" y="977209"/>
                </a:cubicBezTo>
                <a:cubicBezTo>
                  <a:pt x="131262" y="1331751"/>
                  <a:pt x="195787" y="1980972"/>
                  <a:pt x="311368" y="2321532"/>
                </a:cubicBezTo>
                <a:cubicBezTo>
                  <a:pt x="426949" y="2662092"/>
                  <a:pt x="637423" y="3252347"/>
                  <a:pt x="753840" y="3465072"/>
                </a:cubicBezTo>
                <a:cubicBezTo>
                  <a:pt x="870257" y="3677797"/>
                  <a:pt x="880698" y="3577437"/>
                  <a:pt x="1009868" y="3597882"/>
                </a:cubicBezTo>
                <a:cubicBezTo>
                  <a:pt x="1139038" y="3618327"/>
                  <a:pt x="1191312" y="3607651"/>
                  <a:pt x="1528861" y="3587744"/>
                </a:cubicBezTo>
                <a:cubicBezTo>
                  <a:pt x="1866410" y="3567837"/>
                  <a:pt x="2812911" y="3574417"/>
                  <a:pt x="3035163" y="3535590"/>
                </a:cubicBezTo>
                <a:cubicBezTo>
                  <a:pt x="3257415" y="3496763"/>
                  <a:pt x="3276019" y="3368650"/>
                  <a:pt x="2862375" y="3354783"/>
                </a:cubicBezTo>
                <a:cubicBezTo>
                  <a:pt x="2474131" y="3296466"/>
                  <a:pt x="1338696" y="3432002"/>
                  <a:pt x="902885" y="3311686"/>
                </a:cubicBezTo>
                <a:cubicBezTo>
                  <a:pt x="467074" y="3191370"/>
                  <a:pt x="468868" y="2254397"/>
                  <a:pt x="368162" y="22268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DD078E-720C-4BE4-9985-9DD2F0DDBF57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D6F5E8-FBCD-4F76-B1C4-10AA78F29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021D0-CA38-42A7-BCAA-0BD222A423B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2888740"/>
              </a:xfrm>
              <a:prstGeom prst="rect">
                <a:avLst/>
              </a:prstGeom>
              <a:blipFill>
                <a:blip r:embed="rId7"/>
                <a:stretch>
                  <a:fillRect l="-180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C732764-C1AD-4D67-A29D-1430E876C620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11F4D2-2DB3-4884-92F9-1B384281CB62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99172EC-E795-4CCE-B25D-578C4EDACFF1}"/>
              </a:ext>
            </a:extLst>
          </p:cNvPr>
          <p:cNvSpPr/>
          <p:nvPr/>
        </p:nvSpPr>
        <p:spPr>
          <a:xfrm>
            <a:off x="2078054" y="1985879"/>
            <a:ext cx="3212324" cy="236617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2324" h="2366177">
                <a:moveTo>
                  <a:pt x="338899" y="1056831"/>
                </a:moveTo>
                <a:cubicBezTo>
                  <a:pt x="302257" y="922246"/>
                  <a:pt x="214855" y="413471"/>
                  <a:pt x="169846" y="242971"/>
                </a:cubicBezTo>
                <a:cubicBezTo>
                  <a:pt x="124837" y="72471"/>
                  <a:pt x="72919" y="-66611"/>
                  <a:pt x="68843" y="33829"/>
                </a:cubicBezTo>
                <a:cubicBezTo>
                  <a:pt x="-30083" y="-31008"/>
                  <a:pt x="-23165" y="488287"/>
                  <a:pt x="94591" y="851961"/>
                </a:cubicBezTo>
                <a:cubicBezTo>
                  <a:pt x="212347" y="1215635"/>
                  <a:pt x="532743" y="1968110"/>
                  <a:pt x="775377" y="2215874"/>
                </a:cubicBezTo>
                <a:cubicBezTo>
                  <a:pt x="1018011" y="2463638"/>
                  <a:pt x="1168061" y="2327851"/>
                  <a:pt x="1550398" y="2338546"/>
                </a:cubicBezTo>
                <a:cubicBezTo>
                  <a:pt x="1932735" y="2349241"/>
                  <a:pt x="2834448" y="2325219"/>
                  <a:pt x="3056700" y="2286392"/>
                </a:cubicBezTo>
                <a:cubicBezTo>
                  <a:pt x="3278952" y="2247565"/>
                  <a:pt x="3297556" y="2119452"/>
                  <a:pt x="2883912" y="2105585"/>
                </a:cubicBezTo>
                <a:cubicBezTo>
                  <a:pt x="2495668" y="2047268"/>
                  <a:pt x="1360233" y="2182804"/>
                  <a:pt x="924422" y="2062488"/>
                </a:cubicBezTo>
                <a:cubicBezTo>
                  <a:pt x="488611" y="1942172"/>
                  <a:pt x="388805" y="1017899"/>
                  <a:pt x="288099" y="990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0EA1575-C8BD-4216-93F1-CD9819F124B2}"/>
              </a:ext>
            </a:extLst>
          </p:cNvPr>
          <p:cNvSpPr/>
          <p:nvPr/>
        </p:nvSpPr>
        <p:spPr>
          <a:xfrm>
            <a:off x="2069105" y="2006479"/>
            <a:ext cx="3185214" cy="303189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5214" h="3031897">
                <a:moveTo>
                  <a:pt x="381639" y="1644616"/>
                </a:moveTo>
                <a:cubicBezTo>
                  <a:pt x="344997" y="1510031"/>
                  <a:pt x="289345" y="1033006"/>
                  <a:pt x="244336" y="862506"/>
                </a:cubicBezTo>
                <a:cubicBezTo>
                  <a:pt x="215820" y="629699"/>
                  <a:pt x="251721" y="352478"/>
                  <a:pt x="229595" y="222371"/>
                </a:cubicBezTo>
                <a:cubicBezTo>
                  <a:pt x="207469" y="92264"/>
                  <a:pt x="123785" y="-116799"/>
                  <a:pt x="111583" y="81864"/>
                </a:cubicBezTo>
                <a:cubicBezTo>
                  <a:pt x="12657" y="17027"/>
                  <a:pt x="-51333" y="333122"/>
                  <a:pt x="54781" y="792046"/>
                </a:cubicBezTo>
                <a:cubicBezTo>
                  <a:pt x="160895" y="1250970"/>
                  <a:pt x="503516" y="2474403"/>
                  <a:pt x="748267" y="2835409"/>
                </a:cubicBezTo>
                <a:cubicBezTo>
                  <a:pt x="993018" y="3196415"/>
                  <a:pt x="1140951" y="2947386"/>
                  <a:pt x="1523288" y="2958081"/>
                </a:cubicBezTo>
                <a:cubicBezTo>
                  <a:pt x="1905625" y="2968776"/>
                  <a:pt x="2807338" y="2944754"/>
                  <a:pt x="3029590" y="2905927"/>
                </a:cubicBezTo>
                <a:cubicBezTo>
                  <a:pt x="3251842" y="2867100"/>
                  <a:pt x="3270446" y="2738987"/>
                  <a:pt x="2856802" y="2725120"/>
                </a:cubicBezTo>
                <a:cubicBezTo>
                  <a:pt x="2468558" y="2666803"/>
                  <a:pt x="1333123" y="2802339"/>
                  <a:pt x="897312" y="2682023"/>
                </a:cubicBezTo>
                <a:cubicBezTo>
                  <a:pt x="461501" y="2561707"/>
                  <a:pt x="463295" y="1624734"/>
                  <a:pt x="362589" y="15971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DB04A5-E308-4881-9EB3-79D5CD4D6419}"/>
              </a:ext>
            </a:extLst>
          </p:cNvPr>
          <p:cNvSpPr/>
          <p:nvPr/>
        </p:nvSpPr>
        <p:spPr>
          <a:xfrm>
            <a:off x="2063532" y="2021868"/>
            <a:ext cx="3190787" cy="3608908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  <a:gd name="connsiteX0" fmla="*/ 381639 w 3185214"/>
              <a:gd name="connsiteY0" fmla="*/ 1644616 h 3033512"/>
              <a:gd name="connsiteX1" fmla="*/ 244336 w 3185214"/>
              <a:gd name="connsiteY1" fmla="*/ 862506 h 3033512"/>
              <a:gd name="connsiteX2" fmla="*/ 229595 w 3185214"/>
              <a:gd name="connsiteY2" fmla="*/ 222371 h 3033512"/>
              <a:gd name="connsiteX3" fmla="*/ 111583 w 3185214"/>
              <a:gd name="connsiteY3" fmla="*/ 81864 h 3033512"/>
              <a:gd name="connsiteX4" fmla="*/ 54781 w 3185214"/>
              <a:gd name="connsiteY4" fmla="*/ 792046 h 3033512"/>
              <a:gd name="connsiteX5" fmla="*/ 748267 w 3185214"/>
              <a:gd name="connsiteY5" fmla="*/ 2835409 h 3033512"/>
              <a:gd name="connsiteX6" fmla="*/ 1004295 w 3185214"/>
              <a:gd name="connsiteY6" fmla="*/ 2968219 h 3033512"/>
              <a:gd name="connsiteX7" fmla="*/ 1523288 w 3185214"/>
              <a:gd name="connsiteY7" fmla="*/ 2958081 h 3033512"/>
              <a:gd name="connsiteX8" fmla="*/ 3029590 w 3185214"/>
              <a:gd name="connsiteY8" fmla="*/ 2905927 h 3033512"/>
              <a:gd name="connsiteX9" fmla="*/ 2856802 w 3185214"/>
              <a:gd name="connsiteY9" fmla="*/ 2725120 h 3033512"/>
              <a:gd name="connsiteX10" fmla="*/ 897312 w 3185214"/>
              <a:gd name="connsiteY10" fmla="*/ 2682023 h 3033512"/>
              <a:gd name="connsiteX11" fmla="*/ 362589 w 3185214"/>
              <a:gd name="connsiteY11" fmla="*/ 1597159 h 3033512"/>
              <a:gd name="connsiteX0" fmla="*/ 381639 w 3185214"/>
              <a:gd name="connsiteY0" fmla="*/ 1644616 h 2984918"/>
              <a:gd name="connsiteX1" fmla="*/ 244336 w 3185214"/>
              <a:gd name="connsiteY1" fmla="*/ 862506 h 2984918"/>
              <a:gd name="connsiteX2" fmla="*/ 229595 w 3185214"/>
              <a:gd name="connsiteY2" fmla="*/ 222371 h 2984918"/>
              <a:gd name="connsiteX3" fmla="*/ 111583 w 3185214"/>
              <a:gd name="connsiteY3" fmla="*/ 81864 h 2984918"/>
              <a:gd name="connsiteX4" fmla="*/ 54781 w 3185214"/>
              <a:gd name="connsiteY4" fmla="*/ 792046 h 2984918"/>
              <a:gd name="connsiteX5" fmla="*/ 748267 w 3185214"/>
              <a:gd name="connsiteY5" fmla="*/ 2835409 h 2984918"/>
              <a:gd name="connsiteX6" fmla="*/ 1004295 w 3185214"/>
              <a:gd name="connsiteY6" fmla="*/ 2968219 h 2984918"/>
              <a:gd name="connsiteX7" fmla="*/ 1523288 w 3185214"/>
              <a:gd name="connsiteY7" fmla="*/ 2958081 h 2984918"/>
              <a:gd name="connsiteX8" fmla="*/ 3029590 w 3185214"/>
              <a:gd name="connsiteY8" fmla="*/ 2905927 h 2984918"/>
              <a:gd name="connsiteX9" fmla="*/ 2856802 w 3185214"/>
              <a:gd name="connsiteY9" fmla="*/ 2725120 h 2984918"/>
              <a:gd name="connsiteX10" fmla="*/ 897312 w 3185214"/>
              <a:gd name="connsiteY10" fmla="*/ 2682023 h 2984918"/>
              <a:gd name="connsiteX11" fmla="*/ 362589 w 3185214"/>
              <a:gd name="connsiteY11" fmla="*/ 1597159 h 2984918"/>
              <a:gd name="connsiteX0" fmla="*/ 381639 w 3185214"/>
              <a:gd name="connsiteY0" fmla="*/ 1644616 h 2979245"/>
              <a:gd name="connsiteX1" fmla="*/ 244336 w 3185214"/>
              <a:gd name="connsiteY1" fmla="*/ 862506 h 2979245"/>
              <a:gd name="connsiteX2" fmla="*/ 229595 w 3185214"/>
              <a:gd name="connsiteY2" fmla="*/ 222371 h 2979245"/>
              <a:gd name="connsiteX3" fmla="*/ 111583 w 3185214"/>
              <a:gd name="connsiteY3" fmla="*/ 81864 h 2979245"/>
              <a:gd name="connsiteX4" fmla="*/ 54781 w 3185214"/>
              <a:gd name="connsiteY4" fmla="*/ 792046 h 2979245"/>
              <a:gd name="connsiteX5" fmla="*/ 748267 w 3185214"/>
              <a:gd name="connsiteY5" fmla="*/ 2835409 h 2979245"/>
              <a:gd name="connsiteX6" fmla="*/ 1004295 w 3185214"/>
              <a:gd name="connsiteY6" fmla="*/ 2968219 h 2979245"/>
              <a:gd name="connsiteX7" fmla="*/ 1523288 w 3185214"/>
              <a:gd name="connsiteY7" fmla="*/ 2958081 h 2979245"/>
              <a:gd name="connsiteX8" fmla="*/ 3029590 w 3185214"/>
              <a:gd name="connsiteY8" fmla="*/ 2905927 h 2979245"/>
              <a:gd name="connsiteX9" fmla="*/ 2856802 w 3185214"/>
              <a:gd name="connsiteY9" fmla="*/ 2725120 h 2979245"/>
              <a:gd name="connsiteX10" fmla="*/ 897312 w 3185214"/>
              <a:gd name="connsiteY10" fmla="*/ 2682023 h 2979245"/>
              <a:gd name="connsiteX11" fmla="*/ 362589 w 3185214"/>
              <a:gd name="connsiteY11" fmla="*/ 1597159 h 2979245"/>
              <a:gd name="connsiteX0" fmla="*/ 349342 w 3152917"/>
              <a:gd name="connsiteY0" fmla="*/ 1644616 h 2979245"/>
              <a:gd name="connsiteX1" fmla="*/ 212039 w 3152917"/>
              <a:gd name="connsiteY1" fmla="*/ 862506 h 2979245"/>
              <a:gd name="connsiteX2" fmla="*/ 197298 w 3152917"/>
              <a:gd name="connsiteY2" fmla="*/ 222371 h 2979245"/>
              <a:gd name="connsiteX3" fmla="*/ 79286 w 3152917"/>
              <a:gd name="connsiteY3" fmla="*/ 81864 h 2979245"/>
              <a:gd name="connsiteX4" fmla="*/ 22484 w 3152917"/>
              <a:gd name="connsiteY4" fmla="*/ 792046 h 2979245"/>
              <a:gd name="connsiteX5" fmla="*/ 273498 w 3152917"/>
              <a:gd name="connsiteY5" fmla="*/ 1691869 h 2979245"/>
              <a:gd name="connsiteX6" fmla="*/ 715970 w 3152917"/>
              <a:gd name="connsiteY6" fmla="*/ 2835409 h 2979245"/>
              <a:gd name="connsiteX7" fmla="*/ 971998 w 3152917"/>
              <a:gd name="connsiteY7" fmla="*/ 2968219 h 2979245"/>
              <a:gd name="connsiteX8" fmla="*/ 1490991 w 3152917"/>
              <a:gd name="connsiteY8" fmla="*/ 2958081 h 2979245"/>
              <a:gd name="connsiteX9" fmla="*/ 2997293 w 3152917"/>
              <a:gd name="connsiteY9" fmla="*/ 2905927 h 2979245"/>
              <a:gd name="connsiteX10" fmla="*/ 2824505 w 3152917"/>
              <a:gd name="connsiteY10" fmla="*/ 2725120 h 2979245"/>
              <a:gd name="connsiteX11" fmla="*/ 865015 w 3152917"/>
              <a:gd name="connsiteY11" fmla="*/ 2682023 h 2979245"/>
              <a:gd name="connsiteX12" fmla="*/ 330292 w 3152917"/>
              <a:gd name="connsiteY12" fmla="*/ 1597159 h 2979245"/>
              <a:gd name="connsiteX0" fmla="*/ 358512 w 3162087"/>
              <a:gd name="connsiteY0" fmla="*/ 2301921 h 3636550"/>
              <a:gd name="connsiteX1" fmla="*/ 221209 w 3162087"/>
              <a:gd name="connsiteY1" fmla="*/ 1519811 h 3636550"/>
              <a:gd name="connsiteX2" fmla="*/ 206468 w 3162087"/>
              <a:gd name="connsiteY2" fmla="*/ 879676 h 3636550"/>
              <a:gd name="connsiteX3" fmla="*/ 69406 w 3162087"/>
              <a:gd name="connsiteY3" fmla="*/ 27969 h 3636550"/>
              <a:gd name="connsiteX4" fmla="*/ 31654 w 3162087"/>
              <a:gd name="connsiteY4" fmla="*/ 1449351 h 3636550"/>
              <a:gd name="connsiteX5" fmla="*/ 282668 w 3162087"/>
              <a:gd name="connsiteY5" fmla="*/ 2349174 h 3636550"/>
              <a:gd name="connsiteX6" fmla="*/ 725140 w 3162087"/>
              <a:gd name="connsiteY6" fmla="*/ 3492714 h 3636550"/>
              <a:gd name="connsiteX7" fmla="*/ 981168 w 3162087"/>
              <a:gd name="connsiteY7" fmla="*/ 3625524 h 3636550"/>
              <a:gd name="connsiteX8" fmla="*/ 1500161 w 3162087"/>
              <a:gd name="connsiteY8" fmla="*/ 3615386 h 3636550"/>
              <a:gd name="connsiteX9" fmla="*/ 3006463 w 3162087"/>
              <a:gd name="connsiteY9" fmla="*/ 3563232 h 3636550"/>
              <a:gd name="connsiteX10" fmla="*/ 2833675 w 3162087"/>
              <a:gd name="connsiteY10" fmla="*/ 3382425 h 3636550"/>
              <a:gd name="connsiteX11" fmla="*/ 874185 w 3162087"/>
              <a:gd name="connsiteY11" fmla="*/ 3339328 h 3636550"/>
              <a:gd name="connsiteX12" fmla="*/ 339462 w 3162087"/>
              <a:gd name="connsiteY12" fmla="*/ 2254464 h 3636550"/>
              <a:gd name="connsiteX0" fmla="*/ 349338 w 3152913"/>
              <a:gd name="connsiteY0" fmla="*/ 2301921 h 3636550"/>
              <a:gd name="connsiteX1" fmla="*/ 212035 w 3152913"/>
              <a:gd name="connsiteY1" fmla="*/ 1519811 h 3636550"/>
              <a:gd name="connsiteX2" fmla="*/ 197294 w 3152913"/>
              <a:gd name="connsiteY2" fmla="*/ 879676 h 3636550"/>
              <a:gd name="connsiteX3" fmla="*/ 60232 w 3152913"/>
              <a:gd name="connsiteY3" fmla="*/ 27969 h 3636550"/>
              <a:gd name="connsiteX4" fmla="*/ 41530 w 3152913"/>
              <a:gd name="connsiteY4" fmla="*/ 1004851 h 3636550"/>
              <a:gd name="connsiteX5" fmla="*/ 273494 w 3152913"/>
              <a:gd name="connsiteY5" fmla="*/ 2349174 h 3636550"/>
              <a:gd name="connsiteX6" fmla="*/ 715966 w 3152913"/>
              <a:gd name="connsiteY6" fmla="*/ 3492714 h 3636550"/>
              <a:gd name="connsiteX7" fmla="*/ 971994 w 3152913"/>
              <a:gd name="connsiteY7" fmla="*/ 3625524 h 3636550"/>
              <a:gd name="connsiteX8" fmla="*/ 1490987 w 3152913"/>
              <a:gd name="connsiteY8" fmla="*/ 3615386 h 3636550"/>
              <a:gd name="connsiteX9" fmla="*/ 2997289 w 3152913"/>
              <a:gd name="connsiteY9" fmla="*/ 3563232 h 3636550"/>
              <a:gd name="connsiteX10" fmla="*/ 2824501 w 3152913"/>
              <a:gd name="connsiteY10" fmla="*/ 3382425 h 3636550"/>
              <a:gd name="connsiteX11" fmla="*/ 865011 w 3152913"/>
              <a:gd name="connsiteY11" fmla="*/ 3339328 h 3636550"/>
              <a:gd name="connsiteX12" fmla="*/ 330288 w 3152913"/>
              <a:gd name="connsiteY12" fmla="*/ 2254464 h 3636550"/>
              <a:gd name="connsiteX0" fmla="*/ 349338 w 3152913"/>
              <a:gd name="connsiteY0" fmla="*/ 2306142 h 3640771"/>
              <a:gd name="connsiteX1" fmla="*/ 212035 w 3152913"/>
              <a:gd name="connsiteY1" fmla="*/ 1524032 h 3640771"/>
              <a:gd name="connsiteX2" fmla="*/ 178244 w 3152913"/>
              <a:gd name="connsiteY2" fmla="*/ 744197 h 3640771"/>
              <a:gd name="connsiteX3" fmla="*/ 60232 w 3152913"/>
              <a:gd name="connsiteY3" fmla="*/ 32190 h 3640771"/>
              <a:gd name="connsiteX4" fmla="*/ 41530 w 3152913"/>
              <a:gd name="connsiteY4" fmla="*/ 1009072 h 3640771"/>
              <a:gd name="connsiteX5" fmla="*/ 273494 w 3152913"/>
              <a:gd name="connsiteY5" fmla="*/ 2353395 h 3640771"/>
              <a:gd name="connsiteX6" fmla="*/ 715966 w 3152913"/>
              <a:gd name="connsiteY6" fmla="*/ 3496935 h 3640771"/>
              <a:gd name="connsiteX7" fmla="*/ 971994 w 3152913"/>
              <a:gd name="connsiteY7" fmla="*/ 3629745 h 3640771"/>
              <a:gd name="connsiteX8" fmla="*/ 1490987 w 3152913"/>
              <a:gd name="connsiteY8" fmla="*/ 3619607 h 3640771"/>
              <a:gd name="connsiteX9" fmla="*/ 2997289 w 3152913"/>
              <a:gd name="connsiteY9" fmla="*/ 3567453 h 3640771"/>
              <a:gd name="connsiteX10" fmla="*/ 2824501 w 3152913"/>
              <a:gd name="connsiteY10" fmla="*/ 3386646 h 3640771"/>
              <a:gd name="connsiteX11" fmla="*/ 865011 w 3152913"/>
              <a:gd name="connsiteY11" fmla="*/ 3343549 h 3640771"/>
              <a:gd name="connsiteX12" fmla="*/ 330288 w 3152913"/>
              <a:gd name="connsiteY12" fmla="*/ 2258685 h 3640771"/>
              <a:gd name="connsiteX0" fmla="*/ 349338 w 3152913"/>
              <a:gd name="connsiteY0" fmla="*/ 2310222 h 3644851"/>
              <a:gd name="connsiteX1" fmla="*/ 212035 w 3152913"/>
              <a:gd name="connsiteY1" fmla="*/ 1528112 h 3644851"/>
              <a:gd name="connsiteX2" fmla="*/ 178244 w 3152913"/>
              <a:gd name="connsiteY2" fmla="*/ 748277 h 3644851"/>
              <a:gd name="connsiteX3" fmla="*/ 152844 w 3152913"/>
              <a:gd name="connsiteY3" fmla="*/ 255626 h 3644851"/>
              <a:gd name="connsiteX4" fmla="*/ 60232 w 3152913"/>
              <a:gd name="connsiteY4" fmla="*/ 36270 h 3644851"/>
              <a:gd name="connsiteX5" fmla="*/ 41530 w 3152913"/>
              <a:gd name="connsiteY5" fmla="*/ 1013152 h 3644851"/>
              <a:gd name="connsiteX6" fmla="*/ 273494 w 3152913"/>
              <a:gd name="connsiteY6" fmla="*/ 2357475 h 3644851"/>
              <a:gd name="connsiteX7" fmla="*/ 715966 w 3152913"/>
              <a:gd name="connsiteY7" fmla="*/ 3501015 h 3644851"/>
              <a:gd name="connsiteX8" fmla="*/ 971994 w 3152913"/>
              <a:gd name="connsiteY8" fmla="*/ 3633825 h 3644851"/>
              <a:gd name="connsiteX9" fmla="*/ 1490987 w 3152913"/>
              <a:gd name="connsiteY9" fmla="*/ 3623687 h 3644851"/>
              <a:gd name="connsiteX10" fmla="*/ 2997289 w 3152913"/>
              <a:gd name="connsiteY10" fmla="*/ 3571533 h 3644851"/>
              <a:gd name="connsiteX11" fmla="*/ 2824501 w 3152913"/>
              <a:gd name="connsiteY11" fmla="*/ 3390726 h 3644851"/>
              <a:gd name="connsiteX12" fmla="*/ 865011 w 3152913"/>
              <a:gd name="connsiteY12" fmla="*/ 3347629 h 3644851"/>
              <a:gd name="connsiteX13" fmla="*/ 330288 w 3152913"/>
              <a:gd name="connsiteY13" fmla="*/ 2262765 h 3644851"/>
              <a:gd name="connsiteX0" fmla="*/ 387212 w 3190787"/>
              <a:gd name="connsiteY0" fmla="*/ 2274279 h 3608908"/>
              <a:gd name="connsiteX1" fmla="*/ 249909 w 3190787"/>
              <a:gd name="connsiteY1" fmla="*/ 1492169 h 3608908"/>
              <a:gd name="connsiteX2" fmla="*/ 216118 w 3190787"/>
              <a:gd name="connsiteY2" fmla="*/ 712334 h 3608908"/>
              <a:gd name="connsiteX3" fmla="*/ 190718 w 3190787"/>
              <a:gd name="connsiteY3" fmla="*/ 219683 h 3608908"/>
              <a:gd name="connsiteX4" fmla="*/ 98106 w 3190787"/>
              <a:gd name="connsiteY4" fmla="*/ 327 h 3608908"/>
              <a:gd name="connsiteX5" fmla="*/ 218 w 3190787"/>
              <a:gd name="connsiteY5" fmla="*/ 194283 h 3608908"/>
              <a:gd name="connsiteX6" fmla="*/ 79404 w 3190787"/>
              <a:gd name="connsiteY6" fmla="*/ 977209 h 3608908"/>
              <a:gd name="connsiteX7" fmla="*/ 311368 w 3190787"/>
              <a:gd name="connsiteY7" fmla="*/ 2321532 h 3608908"/>
              <a:gd name="connsiteX8" fmla="*/ 753840 w 3190787"/>
              <a:gd name="connsiteY8" fmla="*/ 3465072 h 3608908"/>
              <a:gd name="connsiteX9" fmla="*/ 1009868 w 3190787"/>
              <a:gd name="connsiteY9" fmla="*/ 3597882 h 3608908"/>
              <a:gd name="connsiteX10" fmla="*/ 1528861 w 3190787"/>
              <a:gd name="connsiteY10" fmla="*/ 3587744 h 3608908"/>
              <a:gd name="connsiteX11" fmla="*/ 3035163 w 3190787"/>
              <a:gd name="connsiteY11" fmla="*/ 3535590 h 3608908"/>
              <a:gd name="connsiteX12" fmla="*/ 2862375 w 3190787"/>
              <a:gd name="connsiteY12" fmla="*/ 3354783 h 3608908"/>
              <a:gd name="connsiteX13" fmla="*/ 902885 w 3190787"/>
              <a:gd name="connsiteY13" fmla="*/ 3311686 h 3608908"/>
              <a:gd name="connsiteX14" fmla="*/ 368162 w 3190787"/>
              <a:gd name="connsiteY14" fmla="*/ 2226822 h 360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0787" h="3608908">
                <a:moveTo>
                  <a:pt x="387212" y="2274279"/>
                </a:moveTo>
                <a:cubicBezTo>
                  <a:pt x="350570" y="2139694"/>
                  <a:pt x="294918" y="1662669"/>
                  <a:pt x="249909" y="1492169"/>
                </a:cubicBezTo>
                <a:cubicBezTo>
                  <a:pt x="221393" y="1259362"/>
                  <a:pt x="238244" y="842441"/>
                  <a:pt x="216118" y="712334"/>
                </a:cubicBezTo>
                <a:cubicBezTo>
                  <a:pt x="197786" y="502370"/>
                  <a:pt x="210387" y="338351"/>
                  <a:pt x="190718" y="219683"/>
                </a:cubicBezTo>
                <a:cubicBezTo>
                  <a:pt x="171049" y="101015"/>
                  <a:pt x="125623" y="4560"/>
                  <a:pt x="98106" y="327"/>
                </a:cubicBezTo>
                <a:cubicBezTo>
                  <a:pt x="70589" y="-3906"/>
                  <a:pt x="3335" y="31469"/>
                  <a:pt x="218" y="194283"/>
                </a:cubicBezTo>
                <a:cubicBezTo>
                  <a:pt x="-2899" y="357097"/>
                  <a:pt x="27546" y="622668"/>
                  <a:pt x="79404" y="977209"/>
                </a:cubicBezTo>
                <a:cubicBezTo>
                  <a:pt x="131262" y="1331751"/>
                  <a:pt x="195787" y="1980972"/>
                  <a:pt x="311368" y="2321532"/>
                </a:cubicBezTo>
                <a:cubicBezTo>
                  <a:pt x="426949" y="2662092"/>
                  <a:pt x="637423" y="3252347"/>
                  <a:pt x="753840" y="3465072"/>
                </a:cubicBezTo>
                <a:cubicBezTo>
                  <a:pt x="870257" y="3677797"/>
                  <a:pt x="880698" y="3577437"/>
                  <a:pt x="1009868" y="3597882"/>
                </a:cubicBezTo>
                <a:cubicBezTo>
                  <a:pt x="1139038" y="3618327"/>
                  <a:pt x="1191312" y="3607651"/>
                  <a:pt x="1528861" y="3587744"/>
                </a:cubicBezTo>
                <a:cubicBezTo>
                  <a:pt x="1866410" y="3567837"/>
                  <a:pt x="2812911" y="3574417"/>
                  <a:pt x="3035163" y="3535590"/>
                </a:cubicBezTo>
                <a:cubicBezTo>
                  <a:pt x="3257415" y="3496763"/>
                  <a:pt x="3276019" y="3368650"/>
                  <a:pt x="2862375" y="3354783"/>
                </a:cubicBezTo>
                <a:cubicBezTo>
                  <a:pt x="2474131" y="3296466"/>
                  <a:pt x="1338696" y="3432002"/>
                  <a:pt x="902885" y="3311686"/>
                </a:cubicBezTo>
                <a:cubicBezTo>
                  <a:pt x="467074" y="3191370"/>
                  <a:pt x="468868" y="2254397"/>
                  <a:pt x="368162" y="22268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DD078E-720C-4BE4-9985-9DD2F0DDBF57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50C0CB-7E80-4D12-8D4E-86D144438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 err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400" dirty="0">
                  <a:solidFill>
                    <a:schemeClr val="accent4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  <a:blipFill>
                <a:blip r:embed="rId7"/>
                <a:stretch>
                  <a:fillRect l="-1808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9E1BDE9-8A21-43A1-959D-3053F1FED51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9D96FD-AA11-495B-AF12-BB77032DB6A4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840C5-6F95-4BF0-A188-9E4CC3886317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DC6BF0-306C-4B5F-856C-545E172D20FB}"/>
              </a:ext>
            </a:extLst>
          </p:cNvPr>
          <p:cNvSpPr/>
          <p:nvPr/>
        </p:nvSpPr>
        <p:spPr>
          <a:xfrm>
            <a:off x="2078054" y="1985879"/>
            <a:ext cx="3212324" cy="236617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2324" h="2366177">
                <a:moveTo>
                  <a:pt x="338899" y="1056831"/>
                </a:moveTo>
                <a:cubicBezTo>
                  <a:pt x="302257" y="922246"/>
                  <a:pt x="214855" y="413471"/>
                  <a:pt x="169846" y="242971"/>
                </a:cubicBezTo>
                <a:cubicBezTo>
                  <a:pt x="124837" y="72471"/>
                  <a:pt x="72919" y="-66611"/>
                  <a:pt x="68843" y="33829"/>
                </a:cubicBezTo>
                <a:cubicBezTo>
                  <a:pt x="-30083" y="-31008"/>
                  <a:pt x="-23165" y="488287"/>
                  <a:pt x="94591" y="851961"/>
                </a:cubicBezTo>
                <a:cubicBezTo>
                  <a:pt x="212347" y="1215635"/>
                  <a:pt x="532743" y="1968110"/>
                  <a:pt x="775377" y="2215874"/>
                </a:cubicBezTo>
                <a:cubicBezTo>
                  <a:pt x="1018011" y="2463638"/>
                  <a:pt x="1168061" y="2327851"/>
                  <a:pt x="1550398" y="2338546"/>
                </a:cubicBezTo>
                <a:cubicBezTo>
                  <a:pt x="1932735" y="2349241"/>
                  <a:pt x="2834448" y="2325219"/>
                  <a:pt x="3056700" y="2286392"/>
                </a:cubicBezTo>
                <a:cubicBezTo>
                  <a:pt x="3278952" y="2247565"/>
                  <a:pt x="3297556" y="2119452"/>
                  <a:pt x="2883912" y="2105585"/>
                </a:cubicBezTo>
                <a:cubicBezTo>
                  <a:pt x="2495668" y="2047268"/>
                  <a:pt x="1360233" y="2182804"/>
                  <a:pt x="924422" y="2062488"/>
                </a:cubicBezTo>
                <a:cubicBezTo>
                  <a:pt x="488611" y="1942172"/>
                  <a:pt x="388805" y="1017899"/>
                  <a:pt x="288099" y="990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1B67493-076C-4423-AAEB-2C09070BE5C2}"/>
              </a:ext>
            </a:extLst>
          </p:cNvPr>
          <p:cNvSpPr/>
          <p:nvPr/>
        </p:nvSpPr>
        <p:spPr>
          <a:xfrm>
            <a:off x="2069105" y="2006479"/>
            <a:ext cx="3185214" cy="303189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5214" h="3031897">
                <a:moveTo>
                  <a:pt x="381639" y="1644616"/>
                </a:moveTo>
                <a:cubicBezTo>
                  <a:pt x="344997" y="1510031"/>
                  <a:pt x="289345" y="1033006"/>
                  <a:pt x="244336" y="862506"/>
                </a:cubicBezTo>
                <a:cubicBezTo>
                  <a:pt x="215820" y="629699"/>
                  <a:pt x="251721" y="352478"/>
                  <a:pt x="229595" y="222371"/>
                </a:cubicBezTo>
                <a:cubicBezTo>
                  <a:pt x="207469" y="92264"/>
                  <a:pt x="123785" y="-116799"/>
                  <a:pt x="111583" y="81864"/>
                </a:cubicBezTo>
                <a:cubicBezTo>
                  <a:pt x="12657" y="17027"/>
                  <a:pt x="-51333" y="333122"/>
                  <a:pt x="54781" y="792046"/>
                </a:cubicBezTo>
                <a:cubicBezTo>
                  <a:pt x="160895" y="1250970"/>
                  <a:pt x="503516" y="2474403"/>
                  <a:pt x="748267" y="2835409"/>
                </a:cubicBezTo>
                <a:cubicBezTo>
                  <a:pt x="993018" y="3196415"/>
                  <a:pt x="1140951" y="2947386"/>
                  <a:pt x="1523288" y="2958081"/>
                </a:cubicBezTo>
                <a:cubicBezTo>
                  <a:pt x="1905625" y="2968776"/>
                  <a:pt x="2807338" y="2944754"/>
                  <a:pt x="3029590" y="2905927"/>
                </a:cubicBezTo>
                <a:cubicBezTo>
                  <a:pt x="3251842" y="2867100"/>
                  <a:pt x="3270446" y="2738987"/>
                  <a:pt x="2856802" y="2725120"/>
                </a:cubicBezTo>
                <a:cubicBezTo>
                  <a:pt x="2468558" y="2666803"/>
                  <a:pt x="1333123" y="2802339"/>
                  <a:pt x="897312" y="2682023"/>
                </a:cubicBezTo>
                <a:cubicBezTo>
                  <a:pt x="461501" y="2561707"/>
                  <a:pt x="463295" y="1624734"/>
                  <a:pt x="362589" y="15971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3067629-4A61-4CAB-A285-226BC03E697D}"/>
              </a:ext>
            </a:extLst>
          </p:cNvPr>
          <p:cNvSpPr/>
          <p:nvPr/>
        </p:nvSpPr>
        <p:spPr>
          <a:xfrm>
            <a:off x="2063532" y="2021868"/>
            <a:ext cx="3190787" cy="3608908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  <a:gd name="connsiteX0" fmla="*/ 381639 w 3185214"/>
              <a:gd name="connsiteY0" fmla="*/ 1644616 h 3033512"/>
              <a:gd name="connsiteX1" fmla="*/ 244336 w 3185214"/>
              <a:gd name="connsiteY1" fmla="*/ 862506 h 3033512"/>
              <a:gd name="connsiteX2" fmla="*/ 229595 w 3185214"/>
              <a:gd name="connsiteY2" fmla="*/ 222371 h 3033512"/>
              <a:gd name="connsiteX3" fmla="*/ 111583 w 3185214"/>
              <a:gd name="connsiteY3" fmla="*/ 81864 h 3033512"/>
              <a:gd name="connsiteX4" fmla="*/ 54781 w 3185214"/>
              <a:gd name="connsiteY4" fmla="*/ 792046 h 3033512"/>
              <a:gd name="connsiteX5" fmla="*/ 748267 w 3185214"/>
              <a:gd name="connsiteY5" fmla="*/ 2835409 h 3033512"/>
              <a:gd name="connsiteX6" fmla="*/ 1004295 w 3185214"/>
              <a:gd name="connsiteY6" fmla="*/ 2968219 h 3033512"/>
              <a:gd name="connsiteX7" fmla="*/ 1523288 w 3185214"/>
              <a:gd name="connsiteY7" fmla="*/ 2958081 h 3033512"/>
              <a:gd name="connsiteX8" fmla="*/ 3029590 w 3185214"/>
              <a:gd name="connsiteY8" fmla="*/ 2905927 h 3033512"/>
              <a:gd name="connsiteX9" fmla="*/ 2856802 w 3185214"/>
              <a:gd name="connsiteY9" fmla="*/ 2725120 h 3033512"/>
              <a:gd name="connsiteX10" fmla="*/ 897312 w 3185214"/>
              <a:gd name="connsiteY10" fmla="*/ 2682023 h 3033512"/>
              <a:gd name="connsiteX11" fmla="*/ 362589 w 3185214"/>
              <a:gd name="connsiteY11" fmla="*/ 1597159 h 3033512"/>
              <a:gd name="connsiteX0" fmla="*/ 381639 w 3185214"/>
              <a:gd name="connsiteY0" fmla="*/ 1644616 h 2984918"/>
              <a:gd name="connsiteX1" fmla="*/ 244336 w 3185214"/>
              <a:gd name="connsiteY1" fmla="*/ 862506 h 2984918"/>
              <a:gd name="connsiteX2" fmla="*/ 229595 w 3185214"/>
              <a:gd name="connsiteY2" fmla="*/ 222371 h 2984918"/>
              <a:gd name="connsiteX3" fmla="*/ 111583 w 3185214"/>
              <a:gd name="connsiteY3" fmla="*/ 81864 h 2984918"/>
              <a:gd name="connsiteX4" fmla="*/ 54781 w 3185214"/>
              <a:gd name="connsiteY4" fmla="*/ 792046 h 2984918"/>
              <a:gd name="connsiteX5" fmla="*/ 748267 w 3185214"/>
              <a:gd name="connsiteY5" fmla="*/ 2835409 h 2984918"/>
              <a:gd name="connsiteX6" fmla="*/ 1004295 w 3185214"/>
              <a:gd name="connsiteY6" fmla="*/ 2968219 h 2984918"/>
              <a:gd name="connsiteX7" fmla="*/ 1523288 w 3185214"/>
              <a:gd name="connsiteY7" fmla="*/ 2958081 h 2984918"/>
              <a:gd name="connsiteX8" fmla="*/ 3029590 w 3185214"/>
              <a:gd name="connsiteY8" fmla="*/ 2905927 h 2984918"/>
              <a:gd name="connsiteX9" fmla="*/ 2856802 w 3185214"/>
              <a:gd name="connsiteY9" fmla="*/ 2725120 h 2984918"/>
              <a:gd name="connsiteX10" fmla="*/ 897312 w 3185214"/>
              <a:gd name="connsiteY10" fmla="*/ 2682023 h 2984918"/>
              <a:gd name="connsiteX11" fmla="*/ 362589 w 3185214"/>
              <a:gd name="connsiteY11" fmla="*/ 1597159 h 2984918"/>
              <a:gd name="connsiteX0" fmla="*/ 381639 w 3185214"/>
              <a:gd name="connsiteY0" fmla="*/ 1644616 h 2979245"/>
              <a:gd name="connsiteX1" fmla="*/ 244336 w 3185214"/>
              <a:gd name="connsiteY1" fmla="*/ 862506 h 2979245"/>
              <a:gd name="connsiteX2" fmla="*/ 229595 w 3185214"/>
              <a:gd name="connsiteY2" fmla="*/ 222371 h 2979245"/>
              <a:gd name="connsiteX3" fmla="*/ 111583 w 3185214"/>
              <a:gd name="connsiteY3" fmla="*/ 81864 h 2979245"/>
              <a:gd name="connsiteX4" fmla="*/ 54781 w 3185214"/>
              <a:gd name="connsiteY4" fmla="*/ 792046 h 2979245"/>
              <a:gd name="connsiteX5" fmla="*/ 748267 w 3185214"/>
              <a:gd name="connsiteY5" fmla="*/ 2835409 h 2979245"/>
              <a:gd name="connsiteX6" fmla="*/ 1004295 w 3185214"/>
              <a:gd name="connsiteY6" fmla="*/ 2968219 h 2979245"/>
              <a:gd name="connsiteX7" fmla="*/ 1523288 w 3185214"/>
              <a:gd name="connsiteY7" fmla="*/ 2958081 h 2979245"/>
              <a:gd name="connsiteX8" fmla="*/ 3029590 w 3185214"/>
              <a:gd name="connsiteY8" fmla="*/ 2905927 h 2979245"/>
              <a:gd name="connsiteX9" fmla="*/ 2856802 w 3185214"/>
              <a:gd name="connsiteY9" fmla="*/ 2725120 h 2979245"/>
              <a:gd name="connsiteX10" fmla="*/ 897312 w 3185214"/>
              <a:gd name="connsiteY10" fmla="*/ 2682023 h 2979245"/>
              <a:gd name="connsiteX11" fmla="*/ 362589 w 3185214"/>
              <a:gd name="connsiteY11" fmla="*/ 1597159 h 2979245"/>
              <a:gd name="connsiteX0" fmla="*/ 349342 w 3152917"/>
              <a:gd name="connsiteY0" fmla="*/ 1644616 h 2979245"/>
              <a:gd name="connsiteX1" fmla="*/ 212039 w 3152917"/>
              <a:gd name="connsiteY1" fmla="*/ 862506 h 2979245"/>
              <a:gd name="connsiteX2" fmla="*/ 197298 w 3152917"/>
              <a:gd name="connsiteY2" fmla="*/ 222371 h 2979245"/>
              <a:gd name="connsiteX3" fmla="*/ 79286 w 3152917"/>
              <a:gd name="connsiteY3" fmla="*/ 81864 h 2979245"/>
              <a:gd name="connsiteX4" fmla="*/ 22484 w 3152917"/>
              <a:gd name="connsiteY4" fmla="*/ 792046 h 2979245"/>
              <a:gd name="connsiteX5" fmla="*/ 273498 w 3152917"/>
              <a:gd name="connsiteY5" fmla="*/ 1691869 h 2979245"/>
              <a:gd name="connsiteX6" fmla="*/ 715970 w 3152917"/>
              <a:gd name="connsiteY6" fmla="*/ 2835409 h 2979245"/>
              <a:gd name="connsiteX7" fmla="*/ 971998 w 3152917"/>
              <a:gd name="connsiteY7" fmla="*/ 2968219 h 2979245"/>
              <a:gd name="connsiteX8" fmla="*/ 1490991 w 3152917"/>
              <a:gd name="connsiteY8" fmla="*/ 2958081 h 2979245"/>
              <a:gd name="connsiteX9" fmla="*/ 2997293 w 3152917"/>
              <a:gd name="connsiteY9" fmla="*/ 2905927 h 2979245"/>
              <a:gd name="connsiteX10" fmla="*/ 2824505 w 3152917"/>
              <a:gd name="connsiteY10" fmla="*/ 2725120 h 2979245"/>
              <a:gd name="connsiteX11" fmla="*/ 865015 w 3152917"/>
              <a:gd name="connsiteY11" fmla="*/ 2682023 h 2979245"/>
              <a:gd name="connsiteX12" fmla="*/ 330292 w 3152917"/>
              <a:gd name="connsiteY12" fmla="*/ 1597159 h 2979245"/>
              <a:gd name="connsiteX0" fmla="*/ 358512 w 3162087"/>
              <a:gd name="connsiteY0" fmla="*/ 2301921 h 3636550"/>
              <a:gd name="connsiteX1" fmla="*/ 221209 w 3162087"/>
              <a:gd name="connsiteY1" fmla="*/ 1519811 h 3636550"/>
              <a:gd name="connsiteX2" fmla="*/ 206468 w 3162087"/>
              <a:gd name="connsiteY2" fmla="*/ 879676 h 3636550"/>
              <a:gd name="connsiteX3" fmla="*/ 69406 w 3162087"/>
              <a:gd name="connsiteY3" fmla="*/ 27969 h 3636550"/>
              <a:gd name="connsiteX4" fmla="*/ 31654 w 3162087"/>
              <a:gd name="connsiteY4" fmla="*/ 1449351 h 3636550"/>
              <a:gd name="connsiteX5" fmla="*/ 282668 w 3162087"/>
              <a:gd name="connsiteY5" fmla="*/ 2349174 h 3636550"/>
              <a:gd name="connsiteX6" fmla="*/ 725140 w 3162087"/>
              <a:gd name="connsiteY6" fmla="*/ 3492714 h 3636550"/>
              <a:gd name="connsiteX7" fmla="*/ 981168 w 3162087"/>
              <a:gd name="connsiteY7" fmla="*/ 3625524 h 3636550"/>
              <a:gd name="connsiteX8" fmla="*/ 1500161 w 3162087"/>
              <a:gd name="connsiteY8" fmla="*/ 3615386 h 3636550"/>
              <a:gd name="connsiteX9" fmla="*/ 3006463 w 3162087"/>
              <a:gd name="connsiteY9" fmla="*/ 3563232 h 3636550"/>
              <a:gd name="connsiteX10" fmla="*/ 2833675 w 3162087"/>
              <a:gd name="connsiteY10" fmla="*/ 3382425 h 3636550"/>
              <a:gd name="connsiteX11" fmla="*/ 874185 w 3162087"/>
              <a:gd name="connsiteY11" fmla="*/ 3339328 h 3636550"/>
              <a:gd name="connsiteX12" fmla="*/ 339462 w 3162087"/>
              <a:gd name="connsiteY12" fmla="*/ 2254464 h 3636550"/>
              <a:gd name="connsiteX0" fmla="*/ 349338 w 3152913"/>
              <a:gd name="connsiteY0" fmla="*/ 2301921 h 3636550"/>
              <a:gd name="connsiteX1" fmla="*/ 212035 w 3152913"/>
              <a:gd name="connsiteY1" fmla="*/ 1519811 h 3636550"/>
              <a:gd name="connsiteX2" fmla="*/ 197294 w 3152913"/>
              <a:gd name="connsiteY2" fmla="*/ 879676 h 3636550"/>
              <a:gd name="connsiteX3" fmla="*/ 60232 w 3152913"/>
              <a:gd name="connsiteY3" fmla="*/ 27969 h 3636550"/>
              <a:gd name="connsiteX4" fmla="*/ 41530 w 3152913"/>
              <a:gd name="connsiteY4" fmla="*/ 1004851 h 3636550"/>
              <a:gd name="connsiteX5" fmla="*/ 273494 w 3152913"/>
              <a:gd name="connsiteY5" fmla="*/ 2349174 h 3636550"/>
              <a:gd name="connsiteX6" fmla="*/ 715966 w 3152913"/>
              <a:gd name="connsiteY6" fmla="*/ 3492714 h 3636550"/>
              <a:gd name="connsiteX7" fmla="*/ 971994 w 3152913"/>
              <a:gd name="connsiteY7" fmla="*/ 3625524 h 3636550"/>
              <a:gd name="connsiteX8" fmla="*/ 1490987 w 3152913"/>
              <a:gd name="connsiteY8" fmla="*/ 3615386 h 3636550"/>
              <a:gd name="connsiteX9" fmla="*/ 2997289 w 3152913"/>
              <a:gd name="connsiteY9" fmla="*/ 3563232 h 3636550"/>
              <a:gd name="connsiteX10" fmla="*/ 2824501 w 3152913"/>
              <a:gd name="connsiteY10" fmla="*/ 3382425 h 3636550"/>
              <a:gd name="connsiteX11" fmla="*/ 865011 w 3152913"/>
              <a:gd name="connsiteY11" fmla="*/ 3339328 h 3636550"/>
              <a:gd name="connsiteX12" fmla="*/ 330288 w 3152913"/>
              <a:gd name="connsiteY12" fmla="*/ 2254464 h 3636550"/>
              <a:gd name="connsiteX0" fmla="*/ 349338 w 3152913"/>
              <a:gd name="connsiteY0" fmla="*/ 2306142 h 3640771"/>
              <a:gd name="connsiteX1" fmla="*/ 212035 w 3152913"/>
              <a:gd name="connsiteY1" fmla="*/ 1524032 h 3640771"/>
              <a:gd name="connsiteX2" fmla="*/ 178244 w 3152913"/>
              <a:gd name="connsiteY2" fmla="*/ 744197 h 3640771"/>
              <a:gd name="connsiteX3" fmla="*/ 60232 w 3152913"/>
              <a:gd name="connsiteY3" fmla="*/ 32190 h 3640771"/>
              <a:gd name="connsiteX4" fmla="*/ 41530 w 3152913"/>
              <a:gd name="connsiteY4" fmla="*/ 1009072 h 3640771"/>
              <a:gd name="connsiteX5" fmla="*/ 273494 w 3152913"/>
              <a:gd name="connsiteY5" fmla="*/ 2353395 h 3640771"/>
              <a:gd name="connsiteX6" fmla="*/ 715966 w 3152913"/>
              <a:gd name="connsiteY6" fmla="*/ 3496935 h 3640771"/>
              <a:gd name="connsiteX7" fmla="*/ 971994 w 3152913"/>
              <a:gd name="connsiteY7" fmla="*/ 3629745 h 3640771"/>
              <a:gd name="connsiteX8" fmla="*/ 1490987 w 3152913"/>
              <a:gd name="connsiteY8" fmla="*/ 3619607 h 3640771"/>
              <a:gd name="connsiteX9" fmla="*/ 2997289 w 3152913"/>
              <a:gd name="connsiteY9" fmla="*/ 3567453 h 3640771"/>
              <a:gd name="connsiteX10" fmla="*/ 2824501 w 3152913"/>
              <a:gd name="connsiteY10" fmla="*/ 3386646 h 3640771"/>
              <a:gd name="connsiteX11" fmla="*/ 865011 w 3152913"/>
              <a:gd name="connsiteY11" fmla="*/ 3343549 h 3640771"/>
              <a:gd name="connsiteX12" fmla="*/ 330288 w 3152913"/>
              <a:gd name="connsiteY12" fmla="*/ 2258685 h 3640771"/>
              <a:gd name="connsiteX0" fmla="*/ 349338 w 3152913"/>
              <a:gd name="connsiteY0" fmla="*/ 2310222 h 3644851"/>
              <a:gd name="connsiteX1" fmla="*/ 212035 w 3152913"/>
              <a:gd name="connsiteY1" fmla="*/ 1528112 h 3644851"/>
              <a:gd name="connsiteX2" fmla="*/ 178244 w 3152913"/>
              <a:gd name="connsiteY2" fmla="*/ 748277 h 3644851"/>
              <a:gd name="connsiteX3" fmla="*/ 152844 w 3152913"/>
              <a:gd name="connsiteY3" fmla="*/ 255626 h 3644851"/>
              <a:gd name="connsiteX4" fmla="*/ 60232 w 3152913"/>
              <a:gd name="connsiteY4" fmla="*/ 36270 h 3644851"/>
              <a:gd name="connsiteX5" fmla="*/ 41530 w 3152913"/>
              <a:gd name="connsiteY5" fmla="*/ 1013152 h 3644851"/>
              <a:gd name="connsiteX6" fmla="*/ 273494 w 3152913"/>
              <a:gd name="connsiteY6" fmla="*/ 2357475 h 3644851"/>
              <a:gd name="connsiteX7" fmla="*/ 715966 w 3152913"/>
              <a:gd name="connsiteY7" fmla="*/ 3501015 h 3644851"/>
              <a:gd name="connsiteX8" fmla="*/ 971994 w 3152913"/>
              <a:gd name="connsiteY8" fmla="*/ 3633825 h 3644851"/>
              <a:gd name="connsiteX9" fmla="*/ 1490987 w 3152913"/>
              <a:gd name="connsiteY9" fmla="*/ 3623687 h 3644851"/>
              <a:gd name="connsiteX10" fmla="*/ 2997289 w 3152913"/>
              <a:gd name="connsiteY10" fmla="*/ 3571533 h 3644851"/>
              <a:gd name="connsiteX11" fmla="*/ 2824501 w 3152913"/>
              <a:gd name="connsiteY11" fmla="*/ 3390726 h 3644851"/>
              <a:gd name="connsiteX12" fmla="*/ 865011 w 3152913"/>
              <a:gd name="connsiteY12" fmla="*/ 3347629 h 3644851"/>
              <a:gd name="connsiteX13" fmla="*/ 330288 w 3152913"/>
              <a:gd name="connsiteY13" fmla="*/ 2262765 h 3644851"/>
              <a:gd name="connsiteX0" fmla="*/ 387212 w 3190787"/>
              <a:gd name="connsiteY0" fmla="*/ 2274279 h 3608908"/>
              <a:gd name="connsiteX1" fmla="*/ 249909 w 3190787"/>
              <a:gd name="connsiteY1" fmla="*/ 1492169 h 3608908"/>
              <a:gd name="connsiteX2" fmla="*/ 216118 w 3190787"/>
              <a:gd name="connsiteY2" fmla="*/ 712334 h 3608908"/>
              <a:gd name="connsiteX3" fmla="*/ 190718 w 3190787"/>
              <a:gd name="connsiteY3" fmla="*/ 219683 h 3608908"/>
              <a:gd name="connsiteX4" fmla="*/ 98106 w 3190787"/>
              <a:gd name="connsiteY4" fmla="*/ 327 h 3608908"/>
              <a:gd name="connsiteX5" fmla="*/ 218 w 3190787"/>
              <a:gd name="connsiteY5" fmla="*/ 194283 h 3608908"/>
              <a:gd name="connsiteX6" fmla="*/ 79404 w 3190787"/>
              <a:gd name="connsiteY6" fmla="*/ 977209 h 3608908"/>
              <a:gd name="connsiteX7" fmla="*/ 311368 w 3190787"/>
              <a:gd name="connsiteY7" fmla="*/ 2321532 h 3608908"/>
              <a:gd name="connsiteX8" fmla="*/ 753840 w 3190787"/>
              <a:gd name="connsiteY8" fmla="*/ 3465072 h 3608908"/>
              <a:gd name="connsiteX9" fmla="*/ 1009868 w 3190787"/>
              <a:gd name="connsiteY9" fmla="*/ 3597882 h 3608908"/>
              <a:gd name="connsiteX10" fmla="*/ 1528861 w 3190787"/>
              <a:gd name="connsiteY10" fmla="*/ 3587744 h 3608908"/>
              <a:gd name="connsiteX11" fmla="*/ 3035163 w 3190787"/>
              <a:gd name="connsiteY11" fmla="*/ 3535590 h 3608908"/>
              <a:gd name="connsiteX12" fmla="*/ 2862375 w 3190787"/>
              <a:gd name="connsiteY12" fmla="*/ 3354783 h 3608908"/>
              <a:gd name="connsiteX13" fmla="*/ 902885 w 3190787"/>
              <a:gd name="connsiteY13" fmla="*/ 3311686 h 3608908"/>
              <a:gd name="connsiteX14" fmla="*/ 368162 w 3190787"/>
              <a:gd name="connsiteY14" fmla="*/ 2226822 h 360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0787" h="3608908">
                <a:moveTo>
                  <a:pt x="387212" y="2274279"/>
                </a:moveTo>
                <a:cubicBezTo>
                  <a:pt x="350570" y="2139694"/>
                  <a:pt x="294918" y="1662669"/>
                  <a:pt x="249909" y="1492169"/>
                </a:cubicBezTo>
                <a:cubicBezTo>
                  <a:pt x="221393" y="1259362"/>
                  <a:pt x="238244" y="842441"/>
                  <a:pt x="216118" y="712334"/>
                </a:cubicBezTo>
                <a:cubicBezTo>
                  <a:pt x="197786" y="502370"/>
                  <a:pt x="210387" y="338351"/>
                  <a:pt x="190718" y="219683"/>
                </a:cubicBezTo>
                <a:cubicBezTo>
                  <a:pt x="171049" y="101015"/>
                  <a:pt x="125623" y="4560"/>
                  <a:pt x="98106" y="327"/>
                </a:cubicBezTo>
                <a:cubicBezTo>
                  <a:pt x="70589" y="-3906"/>
                  <a:pt x="3335" y="31469"/>
                  <a:pt x="218" y="194283"/>
                </a:cubicBezTo>
                <a:cubicBezTo>
                  <a:pt x="-2899" y="357097"/>
                  <a:pt x="27546" y="622668"/>
                  <a:pt x="79404" y="977209"/>
                </a:cubicBezTo>
                <a:cubicBezTo>
                  <a:pt x="131262" y="1331751"/>
                  <a:pt x="195787" y="1980972"/>
                  <a:pt x="311368" y="2321532"/>
                </a:cubicBezTo>
                <a:cubicBezTo>
                  <a:pt x="426949" y="2662092"/>
                  <a:pt x="637423" y="3252347"/>
                  <a:pt x="753840" y="3465072"/>
                </a:cubicBezTo>
                <a:cubicBezTo>
                  <a:pt x="870257" y="3677797"/>
                  <a:pt x="880698" y="3577437"/>
                  <a:pt x="1009868" y="3597882"/>
                </a:cubicBezTo>
                <a:cubicBezTo>
                  <a:pt x="1139038" y="3618327"/>
                  <a:pt x="1191312" y="3607651"/>
                  <a:pt x="1528861" y="3587744"/>
                </a:cubicBezTo>
                <a:cubicBezTo>
                  <a:pt x="1866410" y="3567837"/>
                  <a:pt x="2812911" y="3574417"/>
                  <a:pt x="3035163" y="3535590"/>
                </a:cubicBezTo>
                <a:cubicBezTo>
                  <a:pt x="3257415" y="3496763"/>
                  <a:pt x="3276019" y="3368650"/>
                  <a:pt x="2862375" y="3354783"/>
                </a:cubicBezTo>
                <a:cubicBezTo>
                  <a:pt x="2474131" y="3296466"/>
                  <a:pt x="1338696" y="3432002"/>
                  <a:pt x="902885" y="3311686"/>
                </a:cubicBezTo>
                <a:cubicBezTo>
                  <a:pt x="467074" y="3191370"/>
                  <a:pt x="468868" y="2254397"/>
                  <a:pt x="368162" y="22268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D405DA-1976-4925-9242-31FEA134CC77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9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50C0CB-7E80-4D12-8D4E-86D144438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  <a:blipFill>
                <a:blip r:embed="rId7"/>
                <a:stretch>
                  <a:fillRect l="-1808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9E1BDE9-8A21-43A1-959D-3053F1FED51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029682-B7F0-4683-BA71-4AB138890A59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CAC0DB-5079-4BEE-86A7-608BB5D409EE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C3C609-E942-4FE6-A18D-1BDC67E506D4}"/>
              </a:ext>
            </a:extLst>
          </p:cNvPr>
          <p:cNvSpPr/>
          <p:nvPr/>
        </p:nvSpPr>
        <p:spPr>
          <a:xfrm>
            <a:off x="2078054" y="1985879"/>
            <a:ext cx="3212324" cy="236617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2324" h="2366177">
                <a:moveTo>
                  <a:pt x="338899" y="1056831"/>
                </a:moveTo>
                <a:cubicBezTo>
                  <a:pt x="302257" y="922246"/>
                  <a:pt x="214855" y="413471"/>
                  <a:pt x="169846" y="242971"/>
                </a:cubicBezTo>
                <a:cubicBezTo>
                  <a:pt x="124837" y="72471"/>
                  <a:pt x="72919" y="-66611"/>
                  <a:pt x="68843" y="33829"/>
                </a:cubicBezTo>
                <a:cubicBezTo>
                  <a:pt x="-30083" y="-31008"/>
                  <a:pt x="-23165" y="488287"/>
                  <a:pt x="94591" y="851961"/>
                </a:cubicBezTo>
                <a:cubicBezTo>
                  <a:pt x="212347" y="1215635"/>
                  <a:pt x="532743" y="1968110"/>
                  <a:pt x="775377" y="2215874"/>
                </a:cubicBezTo>
                <a:cubicBezTo>
                  <a:pt x="1018011" y="2463638"/>
                  <a:pt x="1168061" y="2327851"/>
                  <a:pt x="1550398" y="2338546"/>
                </a:cubicBezTo>
                <a:cubicBezTo>
                  <a:pt x="1932735" y="2349241"/>
                  <a:pt x="2834448" y="2325219"/>
                  <a:pt x="3056700" y="2286392"/>
                </a:cubicBezTo>
                <a:cubicBezTo>
                  <a:pt x="3278952" y="2247565"/>
                  <a:pt x="3297556" y="2119452"/>
                  <a:pt x="2883912" y="2105585"/>
                </a:cubicBezTo>
                <a:cubicBezTo>
                  <a:pt x="2495668" y="2047268"/>
                  <a:pt x="1360233" y="2182804"/>
                  <a:pt x="924422" y="2062488"/>
                </a:cubicBezTo>
                <a:cubicBezTo>
                  <a:pt x="488611" y="1942172"/>
                  <a:pt x="388805" y="1017899"/>
                  <a:pt x="288099" y="990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33BA12-DF85-4AA3-B0FC-C74478C8FDC9}"/>
              </a:ext>
            </a:extLst>
          </p:cNvPr>
          <p:cNvSpPr/>
          <p:nvPr/>
        </p:nvSpPr>
        <p:spPr>
          <a:xfrm>
            <a:off x="2069105" y="2006479"/>
            <a:ext cx="3185214" cy="303189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5214" h="3031897">
                <a:moveTo>
                  <a:pt x="381639" y="1644616"/>
                </a:moveTo>
                <a:cubicBezTo>
                  <a:pt x="344997" y="1510031"/>
                  <a:pt x="289345" y="1033006"/>
                  <a:pt x="244336" y="862506"/>
                </a:cubicBezTo>
                <a:cubicBezTo>
                  <a:pt x="215820" y="629699"/>
                  <a:pt x="251721" y="352478"/>
                  <a:pt x="229595" y="222371"/>
                </a:cubicBezTo>
                <a:cubicBezTo>
                  <a:pt x="207469" y="92264"/>
                  <a:pt x="123785" y="-116799"/>
                  <a:pt x="111583" y="81864"/>
                </a:cubicBezTo>
                <a:cubicBezTo>
                  <a:pt x="12657" y="17027"/>
                  <a:pt x="-51333" y="333122"/>
                  <a:pt x="54781" y="792046"/>
                </a:cubicBezTo>
                <a:cubicBezTo>
                  <a:pt x="160895" y="1250970"/>
                  <a:pt x="503516" y="2474403"/>
                  <a:pt x="748267" y="2835409"/>
                </a:cubicBezTo>
                <a:cubicBezTo>
                  <a:pt x="993018" y="3196415"/>
                  <a:pt x="1140951" y="2947386"/>
                  <a:pt x="1523288" y="2958081"/>
                </a:cubicBezTo>
                <a:cubicBezTo>
                  <a:pt x="1905625" y="2968776"/>
                  <a:pt x="2807338" y="2944754"/>
                  <a:pt x="3029590" y="2905927"/>
                </a:cubicBezTo>
                <a:cubicBezTo>
                  <a:pt x="3251842" y="2867100"/>
                  <a:pt x="3270446" y="2738987"/>
                  <a:pt x="2856802" y="2725120"/>
                </a:cubicBezTo>
                <a:cubicBezTo>
                  <a:pt x="2468558" y="2666803"/>
                  <a:pt x="1333123" y="2802339"/>
                  <a:pt x="897312" y="2682023"/>
                </a:cubicBezTo>
                <a:cubicBezTo>
                  <a:pt x="461501" y="2561707"/>
                  <a:pt x="463295" y="1624734"/>
                  <a:pt x="362589" y="15971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927808-AF04-4809-9BF8-042F26F1F5FE}"/>
              </a:ext>
            </a:extLst>
          </p:cNvPr>
          <p:cNvSpPr/>
          <p:nvPr/>
        </p:nvSpPr>
        <p:spPr>
          <a:xfrm>
            <a:off x="2063532" y="2021868"/>
            <a:ext cx="3190787" cy="3608908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  <a:gd name="connsiteX0" fmla="*/ 381639 w 3185214"/>
              <a:gd name="connsiteY0" fmla="*/ 1644616 h 3033512"/>
              <a:gd name="connsiteX1" fmla="*/ 244336 w 3185214"/>
              <a:gd name="connsiteY1" fmla="*/ 862506 h 3033512"/>
              <a:gd name="connsiteX2" fmla="*/ 229595 w 3185214"/>
              <a:gd name="connsiteY2" fmla="*/ 222371 h 3033512"/>
              <a:gd name="connsiteX3" fmla="*/ 111583 w 3185214"/>
              <a:gd name="connsiteY3" fmla="*/ 81864 h 3033512"/>
              <a:gd name="connsiteX4" fmla="*/ 54781 w 3185214"/>
              <a:gd name="connsiteY4" fmla="*/ 792046 h 3033512"/>
              <a:gd name="connsiteX5" fmla="*/ 748267 w 3185214"/>
              <a:gd name="connsiteY5" fmla="*/ 2835409 h 3033512"/>
              <a:gd name="connsiteX6" fmla="*/ 1004295 w 3185214"/>
              <a:gd name="connsiteY6" fmla="*/ 2968219 h 3033512"/>
              <a:gd name="connsiteX7" fmla="*/ 1523288 w 3185214"/>
              <a:gd name="connsiteY7" fmla="*/ 2958081 h 3033512"/>
              <a:gd name="connsiteX8" fmla="*/ 3029590 w 3185214"/>
              <a:gd name="connsiteY8" fmla="*/ 2905927 h 3033512"/>
              <a:gd name="connsiteX9" fmla="*/ 2856802 w 3185214"/>
              <a:gd name="connsiteY9" fmla="*/ 2725120 h 3033512"/>
              <a:gd name="connsiteX10" fmla="*/ 897312 w 3185214"/>
              <a:gd name="connsiteY10" fmla="*/ 2682023 h 3033512"/>
              <a:gd name="connsiteX11" fmla="*/ 362589 w 3185214"/>
              <a:gd name="connsiteY11" fmla="*/ 1597159 h 3033512"/>
              <a:gd name="connsiteX0" fmla="*/ 381639 w 3185214"/>
              <a:gd name="connsiteY0" fmla="*/ 1644616 h 2984918"/>
              <a:gd name="connsiteX1" fmla="*/ 244336 w 3185214"/>
              <a:gd name="connsiteY1" fmla="*/ 862506 h 2984918"/>
              <a:gd name="connsiteX2" fmla="*/ 229595 w 3185214"/>
              <a:gd name="connsiteY2" fmla="*/ 222371 h 2984918"/>
              <a:gd name="connsiteX3" fmla="*/ 111583 w 3185214"/>
              <a:gd name="connsiteY3" fmla="*/ 81864 h 2984918"/>
              <a:gd name="connsiteX4" fmla="*/ 54781 w 3185214"/>
              <a:gd name="connsiteY4" fmla="*/ 792046 h 2984918"/>
              <a:gd name="connsiteX5" fmla="*/ 748267 w 3185214"/>
              <a:gd name="connsiteY5" fmla="*/ 2835409 h 2984918"/>
              <a:gd name="connsiteX6" fmla="*/ 1004295 w 3185214"/>
              <a:gd name="connsiteY6" fmla="*/ 2968219 h 2984918"/>
              <a:gd name="connsiteX7" fmla="*/ 1523288 w 3185214"/>
              <a:gd name="connsiteY7" fmla="*/ 2958081 h 2984918"/>
              <a:gd name="connsiteX8" fmla="*/ 3029590 w 3185214"/>
              <a:gd name="connsiteY8" fmla="*/ 2905927 h 2984918"/>
              <a:gd name="connsiteX9" fmla="*/ 2856802 w 3185214"/>
              <a:gd name="connsiteY9" fmla="*/ 2725120 h 2984918"/>
              <a:gd name="connsiteX10" fmla="*/ 897312 w 3185214"/>
              <a:gd name="connsiteY10" fmla="*/ 2682023 h 2984918"/>
              <a:gd name="connsiteX11" fmla="*/ 362589 w 3185214"/>
              <a:gd name="connsiteY11" fmla="*/ 1597159 h 2984918"/>
              <a:gd name="connsiteX0" fmla="*/ 381639 w 3185214"/>
              <a:gd name="connsiteY0" fmla="*/ 1644616 h 2979245"/>
              <a:gd name="connsiteX1" fmla="*/ 244336 w 3185214"/>
              <a:gd name="connsiteY1" fmla="*/ 862506 h 2979245"/>
              <a:gd name="connsiteX2" fmla="*/ 229595 w 3185214"/>
              <a:gd name="connsiteY2" fmla="*/ 222371 h 2979245"/>
              <a:gd name="connsiteX3" fmla="*/ 111583 w 3185214"/>
              <a:gd name="connsiteY3" fmla="*/ 81864 h 2979245"/>
              <a:gd name="connsiteX4" fmla="*/ 54781 w 3185214"/>
              <a:gd name="connsiteY4" fmla="*/ 792046 h 2979245"/>
              <a:gd name="connsiteX5" fmla="*/ 748267 w 3185214"/>
              <a:gd name="connsiteY5" fmla="*/ 2835409 h 2979245"/>
              <a:gd name="connsiteX6" fmla="*/ 1004295 w 3185214"/>
              <a:gd name="connsiteY6" fmla="*/ 2968219 h 2979245"/>
              <a:gd name="connsiteX7" fmla="*/ 1523288 w 3185214"/>
              <a:gd name="connsiteY7" fmla="*/ 2958081 h 2979245"/>
              <a:gd name="connsiteX8" fmla="*/ 3029590 w 3185214"/>
              <a:gd name="connsiteY8" fmla="*/ 2905927 h 2979245"/>
              <a:gd name="connsiteX9" fmla="*/ 2856802 w 3185214"/>
              <a:gd name="connsiteY9" fmla="*/ 2725120 h 2979245"/>
              <a:gd name="connsiteX10" fmla="*/ 897312 w 3185214"/>
              <a:gd name="connsiteY10" fmla="*/ 2682023 h 2979245"/>
              <a:gd name="connsiteX11" fmla="*/ 362589 w 3185214"/>
              <a:gd name="connsiteY11" fmla="*/ 1597159 h 2979245"/>
              <a:gd name="connsiteX0" fmla="*/ 349342 w 3152917"/>
              <a:gd name="connsiteY0" fmla="*/ 1644616 h 2979245"/>
              <a:gd name="connsiteX1" fmla="*/ 212039 w 3152917"/>
              <a:gd name="connsiteY1" fmla="*/ 862506 h 2979245"/>
              <a:gd name="connsiteX2" fmla="*/ 197298 w 3152917"/>
              <a:gd name="connsiteY2" fmla="*/ 222371 h 2979245"/>
              <a:gd name="connsiteX3" fmla="*/ 79286 w 3152917"/>
              <a:gd name="connsiteY3" fmla="*/ 81864 h 2979245"/>
              <a:gd name="connsiteX4" fmla="*/ 22484 w 3152917"/>
              <a:gd name="connsiteY4" fmla="*/ 792046 h 2979245"/>
              <a:gd name="connsiteX5" fmla="*/ 273498 w 3152917"/>
              <a:gd name="connsiteY5" fmla="*/ 1691869 h 2979245"/>
              <a:gd name="connsiteX6" fmla="*/ 715970 w 3152917"/>
              <a:gd name="connsiteY6" fmla="*/ 2835409 h 2979245"/>
              <a:gd name="connsiteX7" fmla="*/ 971998 w 3152917"/>
              <a:gd name="connsiteY7" fmla="*/ 2968219 h 2979245"/>
              <a:gd name="connsiteX8" fmla="*/ 1490991 w 3152917"/>
              <a:gd name="connsiteY8" fmla="*/ 2958081 h 2979245"/>
              <a:gd name="connsiteX9" fmla="*/ 2997293 w 3152917"/>
              <a:gd name="connsiteY9" fmla="*/ 2905927 h 2979245"/>
              <a:gd name="connsiteX10" fmla="*/ 2824505 w 3152917"/>
              <a:gd name="connsiteY10" fmla="*/ 2725120 h 2979245"/>
              <a:gd name="connsiteX11" fmla="*/ 865015 w 3152917"/>
              <a:gd name="connsiteY11" fmla="*/ 2682023 h 2979245"/>
              <a:gd name="connsiteX12" fmla="*/ 330292 w 3152917"/>
              <a:gd name="connsiteY12" fmla="*/ 1597159 h 2979245"/>
              <a:gd name="connsiteX0" fmla="*/ 358512 w 3162087"/>
              <a:gd name="connsiteY0" fmla="*/ 2301921 h 3636550"/>
              <a:gd name="connsiteX1" fmla="*/ 221209 w 3162087"/>
              <a:gd name="connsiteY1" fmla="*/ 1519811 h 3636550"/>
              <a:gd name="connsiteX2" fmla="*/ 206468 w 3162087"/>
              <a:gd name="connsiteY2" fmla="*/ 879676 h 3636550"/>
              <a:gd name="connsiteX3" fmla="*/ 69406 w 3162087"/>
              <a:gd name="connsiteY3" fmla="*/ 27969 h 3636550"/>
              <a:gd name="connsiteX4" fmla="*/ 31654 w 3162087"/>
              <a:gd name="connsiteY4" fmla="*/ 1449351 h 3636550"/>
              <a:gd name="connsiteX5" fmla="*/ 282668 w 3162087"/>
              <a:gd name="connsiteY5" fmla="*/ 2349174 h 3636550"/>
              <a:gd name="connsiteX6" fmla="*/ 725140 w 3162087"/>
              <a:gd name="connsiteY6" fmla="*/ 3492714 h 3636550"/>
              <a:gd name="connsiteX7" fmla="*/ 981168 w 3162087"/>
              <a:gd name="connsiteY7" fmla="*/ 3625524 h 3636550"/>
              <a:gd name="connsiteX8" fmla="*/ 1500161 w 3162087"/>
              <a:gd name="connsiteY8" fmla="*/ 3615386 h 3636550"/>
              <a:gd name="connsiteX9" fmla="*/ 3006463 w 3162087"/>
              <a:gd name="connsiteY9" fmla="*/ 3563232 h 3636550"/>
              <a:gd name="connsiteX10" fmla="*/ 2833675 w 3162087"/>
              <a:gd name="connsiteY10" fmla="*/ 3382425 h 3636550"/>
              <a:gd name="connsiteX11" fmla="*/ 874185 w 3162087"/>
              <a:gd name="connsiteY11" fmla="*/ 3339328 h 3636550"/>
              <a:gd name="connsiteX12" fmla="*/ 339462 w 3162087"/>
              <a:gd name="connsiteY12" fmla="*/ 2254464 h 3636550"/>
              <a:gd name="connsiteX0" fmla="*/ 349338 w 3152913"/>
              <a:gd name="connsiteY0" fmla="*/ 2301921 h 3636550"/>
              <a:gd name="connsiteX1" fmla="*/ 212035 w 3152913"/>
              <a:gd name="connsiteY1" fmla="*/ 1519811 h 3636550"/>
              <a:gd name="connsiteX2" fmla="*/ 197294 w 3152913"/>
              <a:gd name="connsiteY2" fmla="*/ 879676 h 3636550"/>
              <a:gd name="connsiteX3" fmla="*/ 60232 w 3152913"/>
              <a:gd name="connsiteY3" fmla="*/ 27969 h 3636550"/>
              <a:gd name="connsiteX4" fmla="*/ 41530 w 3152913"/>
              <a:gd name="connsiteY4" fmla="*/ 1004851 h 3636550"/>
              <a:gd name="connsiteX5" fmla="*/ 273494 w 3152913"/>
              <a:gd name="connsiteY5" fmla="*/ 2349174 h 3636550"/>
              <a:gd name="connsiteX6" fmla="*/ 715966 w 3152913"/>
              <a:gd name="connsiteY6" fmla="*/ 3492714 h 3636550"/>
              <a:gd name="connsiteX7" fmla="*/ 971994 w 3152913"/>
              <a:gd name="connsiteY7" fmla="*/ 3625524 h 3636550"/>
              <a:gd name="connsiteX8" fmla="*/ 1490987 w 3152913"/>
              <a:gd name="connsiteY8" fmla="*/ 3615386 h 3636550"/>
              <a:gd name="connsiteX9" fmla="*/ 2997289 w 3152913"/>
              <a:gd name="connsiteY9" fmla="*/ 3563232 h 3636550"/>
              <a:gd name="connsiteX10" fmla="*/ 2824501 w 3152913"/>
              <a:gd name="connsiteY10" fmla="*/ 3382425 h 3636550"/>
              <a:gd name="connsiteX11" fmla="*/ 865011 w 3152913"/>
              <a:gd name="connsiteY11" fmla="*/ 3339328 h 3636550"/>
              <a:gd name="connsiteX12" fmla="*/ 330288 w 3152913"/>
              <a:gd name="connsiteY12" fmla="*/ 2254464 h 3636550"/>
              <a:gd name="connsiteX0" fmla="*/ 349338 w 3152913"/>
              <a:gd name="connsiteY0" fmla="*/ 2306142 h 3640771"/>
              <a:gd name="connsiteX1" fmla="*/ 212035 w 3152913"/>
              <a:gd name="connsiteY1" fmla="*/ 1524032 h 3640771"/>
              <a:gd name="connsiteX2" fmla="*/ 178244 w 3152913"/>
              <a:gd name="connsiteY2" fmla="*/ 744197 h 3640771"/>
              <a:gd name="connsiteX3" fmla="*/ 60232 w 3152913"/>
              <a:gd name="connsiteY3" fmla="*/ 32190 h 3640771"/>
              <a:gd name="connsiteX4" fmla="*/ 41530 w 3152913"/>
              <a:gd name="connsiteY4" fmla="*/ 1009072 h 3640771"/>
              <a:gd name="connsiteX5" fmla="*/ 273494 w 3152913"/>
              <a:gd name="connsiteY5" fmla="*/ 2353395 h 3640771"/>
              <a:gd name="connsiteX6" fmla="*/ 715966 w 3152913"/>
              <a:gd name="connsiteY6" fmla="*/ 3496935 h 3640771"/>
              <a:gd name="connsiteX7" fmla="*/ 971994 w 3152913"/>
              <a:gd name="connsiteY7" fmla="*/ 3629745 h 3640771"/>
              <a:gd name="connsiteX8" fmla="*/ 1490987 w 3152913"/>
              <a:gd name="connsiteY8" fmla="*/ 3619607 h 3640771"/>
              <a:gd name="connsiteX9" fmla="*/ 2997289 w 3152913"/>
              <a:gd name="connsiteY9" fmla="*/ 3567453 h 3640771"/>
              <a:gd name="connsiteX10" fmla="*/ 2824501 w 3152913"/>
              <a:gd name="connsiteY10" fmla="*/ 3386646 h 3640771"/>
              <a:gd name="connsiteX11" fmla="*/ 865011 w 3152913"/>
              <a:gd name="connsiteY11" fmla="*/ 3343549 h 3640771"/>
              <a:gd name="connsiteX12" fmla="*/ 330288 w 3152913"/>
              <a:gd name="connsiteY12" fmla="*/ 2258685 h 3640771"/>
              <a:gd name="connsiteX0" fmla="*/ 349338 w 3152913"/>
              <a:gd name="connsiteY0" fmla="*/ 2310222 h 3644851"/>
              <a:gd name="connsiteX1" fmla="*/ 212035 w 3152913"/>
              <a:gd name="connsiteY1" fmla="*/ 1528112 h 3644851"/>
              <a:gd name="connsiteX2" fmla="*/ 178244 w 3152913"/>
              <a:gd name="connsiteY2" fmla="*/ 748277 h 3644851"/>
              <a:gd name="connsiteX3" fmla="*/ 152844 w 3152913"/>
              <a:gd name="connsiteY3" fmla="*/ 255626 h 3644851"/>
              <a:gd name="connsiteX4" fmla="*/ 60232 w 3152913"/>
              <a:gd name="connsiteY4" fmla="*/ 36270 h 3644851"/>
              <a:gd name="connsiteX5" fmla="*/ 41530 w 3152913"/>
              <a:gd name="connsiteY5" fmla="*/ 1013152 h 3644851"/>
              <a:gd name="connsiteX6" fmla="*/ 273494 w 3152913"/>
              <a:gd name="connsiteY6" fmla="*/ 2357475 h 3644851"/>
              <a:gd name="connsiteX7" fmla="*/ 715966 w 3152913"/>
              <a:gd name="connsiteY7" fmla="*/ 3501015 h 3644851"/>
              <a:gd name="connsiteX8" fmla="*/ 971994 w 3152913"/>
              <a:gd name="connsiteY8" fmla="*/ 3633825 h 3644851"/>
              <a:gd name="connsiteX9" fmla="*/ 1490987 w 3152913"/>
              <a:gd name="connsiteY9" fmla="*/ 3623687 h 3644851"/>
              <a:gd name="connsiteX10" fmla="*/ 2997289 w 3152913"/>
              <a:gd name="connsiteY10" fmla="*/ 3571533 h 3644851"/>
              <a:gd name="connsiteX11" fmla="*/ 2824501 w 3152913"/>
              <a:gd name="connsiteY11" fmla="*/ 3390726 h 3644851"/>
              <a:gd name="connsiteX12" fmla="*/ 865011 w 3152913"/>
              <a:gd name="connsiteY12" fmla="*/ 3347629 h 3644851"/>
              <a:gd name="connsiteX13" fmla="*/ 330288 w 3152913"/>
              <a:gd name="connsiteY13" fmla="*/ 2262765 h 3644851"/>
              <a:gd name="connsiteX0" fmla="*/ 387212 w 3190787"/>
              <a:gd name="connsiteY0" fmla="*/ 2274279 h 3608908"/>
              <a:gd name="connsiteX1" fmla="*/ 249909 w 3190787"/>
              <a:gd name="connsiteY1" fmla="*/ 1492169 h 3608908"/>
              <a:gd name="connsiteX2" fmla="*/ 216118 w 3190787"/>
              <a:gd name="connsiteY2" fmla="*/ 712334 h 3608908"/>
              <a:gd name="connsiteX3" fmla="*/ 190718 w 3190787"/>
              <a:gd name="connsiteY3" fmla="*/ 219683 h 3608908"/>
              <a:gd name="connsiteX4" fmla="*/ 98106 w 3190787"/>
              <a:gd name="connsiteY4" fmla="*/ 327 h 3608908"/>
              <a:gd name="connsiteX5" fmla="*/ 218 w 3190787"/>
              <a:gd name="connsiteY5" fmla="*/ 194283 h 3608908"/>
              <a:gd name="connsiteX6" fmla="*/ 79404 w 3190787"/>
              <a:gd name="connsiteY6" fmla="*/ 977209 h 3608908"/>
              <a:gd name="connsiteX7" fmla="*/ 311368 w 3190787"/>
              <a:gd name="connsiteY7" fmla="*/ 2321532 h 3608908"/>
              <a:gd name="connsiteX8" fmla="*/ 753840 w 3190787"/>
              <a:gd name="connsiteY8" fmla="*/ 3465072 h 3608908"/>
              <a:gd name="connsiteX9" fmla="*/ 1009868 w 3190787"/>
              <a:gd name="connsiteY9" fmla="*/ 3597882 h 3608908"/>
              <a:gd name="connsiteX10" fmla="*/ 1528861 w 3190787"/>
              <a:gd name="connsiteY10" fmla="*/ 3587744 h 3608908"/>
              <a:gd name="connsiteX11" fmla="*/ 3035163 w 3190787"/>
              <a:gd name="connsiteY11" fmla="*/ 3535590 h 3608908"/>
              <a:gd name="connsiteX12" fmla="*/ 2862375 w 3190787"/>
              <a:gd name="connsiteY12" fmla="*/ 3354783 h 3608908"/>
              <a:gd name="connsiteX13" fmla="*/ 902885 w 3190787"/>
              <a:gd name="connsiteY13" fmla="*/ 3311686 h 3608908"/>
              <a:gd name="connsiteX14" fmla="*/ 368162 w 3190787"/>
              <a:gd name="connsiteY14" fmla="*/ 2226822 h 360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0787" h="3608908">
                <a:moveTo>
                  <a:pt x="387212" y="2274279"/>
                </a:moveTo>
                <a:cubicBezTo>
                  <a:pt x="350570" y="2139694"/>
                  <a:pt x="294918" y="1662669"/>
                  <a:pt x="249909" y="1492169"/>
                </a:cubicBezTo>
                <a:cubicBezTo>
                  <a:pt x="221393" y="1259362"/>
                  <a:pt x="238244" y="842441"/>
                  <a:pt x="216118" y="712334"/>
                </a:cubicBezTo>
                <a:cubicBezTo>
                  <a:pt x="197786" y="502370"/>
                  <a:pt x="210387" y="338351"/>
                  <a:pt x="190718" y="219683"/>
                </a:cubicBezTo>
                <a:cubicBezTo>
                  <a:pt x="171049" y="101015"/>
                  <a:pt x="125623" y="4560"/>
                  <a:pt x="98106" y="327"/>
                </a:cubicBezTo>
                <a:cubicBezTo>
                  <a:pt x="70589" y="-3906"/>
                  <a:pt x="3335" y="31469"/>
                  <a:pt x="218" y="194283"/>
                </a:cubicBezTo>
                <a:cubicBezTo>
                  <a:pt x="-2899" y="357097"/>
                  <a:pt x="27546" y="622668"/>
                  <a:pt x="79404" y="977209"/>
                </a:cubicBezTo>
                <a:cubicBezTo>
                  <a:pt x="131262" y="1331751"/>
                  <a:pt x="195787" y="1980972"/>
                  <a:pt x="311368" y="2321532"/>
                </a:cubicBezTo>
                <a:cubicBezTo>
                  <a:pt x="426949" y="2662092"/>
                  <a:pt x="637423" y="3252347"/>
                  <a:pt x="753840" y="3465072"/>
                </a:cubicBezTo>
                <a:cubicBezTo>
                  <a:pt x="870257" y="3677797"/>
                  <a:pt x="880698" y="3577437"/>
                  <a:pt x="1009868" y="3597882"/>
                </a:cubicBezTo>
                <a:cubicBezTo>
                  <a:pt x="1139038" y="3618327"/>
                  <a:pt x="1191312" y="3607651"/>
                  <a:pt x="1528861" y="3587744"/>
                </a:cubicBezTo>
                <a:cubicBezTo>
                  <a:pt x="1866410" y="3567837"/>
                  <a:pt x="2812911" y="3574417"/>
                  <a:pt x="3035163" y="3535590"/>
                </a:cubicBezTo>
                <a:cubicBezTo>
                  <a:pt x="3257415" y="3496763"/>
                  <a:pt x="3276019" y="3368650"/>
                  <a:pt x="2862375" y="3354783"/>
                </a:cubicBezTo>
                <a:cubicBezTo>
                  <a:pt x="2474131" y="3296466"/>
                  <a:pt x="1338696" y="3432002"/>
                  <a:pt x="902885" y="3311686"/>
                </a:cubicBezTo>
                <a:cubicBezTo>
                  <a:pt x="467074" y="3191370"/>
                  <a:pt x="468868" y="2254397"/>
                  <a:pt x="368162" y="22268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FF03D8-2088-4108-ABDF-537BD51B2E3D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  <a:blipFill>
                <a:blip r:embed="rId7"/>
                <a:stretch>
                  <a:fillRect l="-1808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36AADE2-7C64-4CDE-BF68-9EB79BDEF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77380" y="426735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31F1A-C83D-4B1A-942B-3F01BF1DFE06}"/>
                  </a:ext>
                </a:extLst>
              </p:cNvPr>
              <p:cNvSpPr txBox="1"/>
              <p:nvPr/>
            </p:nvSpPr>
            <p:spPr>
              <a:xfrm>
                <a:off x="1900194" y="4504824"/>
                <a:ext cx="571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31F1A-C83D-4B1A-942B-3F01BF1DF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4" y="4504824"/>
                <a:ext cx="5713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50C0CB-7E80-4D12-8D4E-86D144438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E1BDE9-8A21-43A1-959D-3053F1FED51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029682-B7F0-4683-BA71-4AB138890A59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CAC0DB-5079-4BEE-86A7-608BB5D409EE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C3C609-E942-4FE6-A18D-1BDC67E506D4}"/>
              </a:ext>
            </a:extLst>
          </p:cNvPr>
          <p:cNvSpPr/>
          <p:nvPr/>
        </p:nvSpPr>
        <p:spPr>
          <a:xfrm>
            <a:off x="2078054" y="1985879"/>
            <a:ext cx="3212324" cy="236617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2324" h="2366177">
                <a:moveTo>
                  <a:pt x="338899" y="1056831"/>
                </a:moveTo>
                <a:cubicBezTo>
                  <a:pt x="302257" y="922246"/>
                  <a:pt x="214855" y="413471"/>
                  <a:pt x="169846" y="242971"/>
                </a:cubicBezTo>
                <a:cubicBezTo>
                  <a:pt x="124837" y="72471"/>
                  <a:pt x="72919" y="-66611"/>
                  <a:pt x="68843" y="33829"/>
                </a:cubicBezTo>
                <a:cubicBezTo>
                  <a:pt x="-30083" y="-31008"/>
                  <a:pt x="-23165" y="488287"/>
                  <a:pt x="94591" y="851961"/>
                </a:cubicBezTo>
                <a:cubicBezTo>
                  <a:pt x="212347" y="1215635"/>
                  <a:pt x="532743" y="1968110"/>
                  <a:pt x="775377" y="2215874"/>
                </a:cubicBezTo>
                <a:cubicBezTo>
                  <a:pt x="1018011" y="2463638"/>
                  <a:pt x="1168061" y="2327851"/>
                  <a:pt x="1550398" y="2338546"/>
                </a:cubicBezTo>
                <a:cubicBezTo>
                  <a:pt x="1932735" y="2349241"/>
                  <a:pt x="2834448" y="2325219"/>
                  <a:pt x="3056700" y="2286392"/>
                </a:cubicBezTo>
                <a:cubicBezTo>
                  <a:pt x="3278952" y="2247565"/>
                  <a:pt x="3297556" y="2119452"/>
                  <a:pt x="2883912" y="2105585"/>
                </a:cubicBezTo>
                <a:cubicBezTo>
                  <a:pt x="2495668" y="2047268"/>
                  <a:pt x="1360233" y="2182804"/>
                  <a:pt x="924422" y="2062488"/>
                </a:cubicBezTo>
                <a:cubicBezTo>
                  <a:pt x="488611" y="1942172"/>
                  <a:pt x="388805" y="1017899"/>
                  <a:pt x="288099" y="990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33BA12-DF85-4AA3-B0FC-C74478C8FDC9}"/>
              </a:ext>
            </a:extLst>
          </p:cNvPr>
          <p:cNvSpPr/>
          <p:nvPr/>
        </p:nvSpPr>
        <p:spPr>
          <a:xfrm>
            <a:off x="2069105" y="2006479"/>
            <a:ext cx="3185214" cy="303189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5214" h="3031897">
                <a:moveTo>
                  <a:pt x="381639" y="1644616"/>
                </a:moveTo>
                <a:cubicBezTo>
                  <a:pt x="344997" y="1510031"/>
                  <a:pt x="289345" y="1033006"/>
                  <a:pt x="244336" y="862506"/>
                </a:cubicBezTo>
                <a:cubicBezTo>
                  <a:pt x="215820" y="629699"/>
                  <a:pt x="251721" y="352478"/>
                  <a:pt x="229595" y="222371"/>
                </a:cubicBezTo>
                <a:cubicBezTo>
                  <a:pt x="207469" y="92264"/>
                  <a:pt x="123785" y="-116799"/>
                  <a:pt x="111583" y="81864"/>
                </a:cubicBezTo>
                <a:cubicBezTo>
                  <a:pt x="12657" y="17027"/>
                  <a:pt x="-51333" y="333122"/>
                  <a:pt x="54781" y="792046"/>
                </a:cubicBezTo>
                <a:cubicBezTo>
                  <a:pt x="160895" y="1250970"/>
                  <a:pt x="503516" y="2474403"/>
                  <a:pt x="748267" y="2835409"/>
                </a:cubicBezTo>
                <a:cubicBezTo>
                  <a:pt x="993018" y="3196415"/>
                  <a:pt x="1140951" y="2947386"/>
                  <a:pt x="1523288" y="2958081"/>
                </a:cubicBezTo>
                <a:cubicBezTo>
                  <a:pt x="1905625" y="2968776"/>
                  <a:pt x="2807338" y="2944754"/>
                  <a:pt x="3029590" y="2905927"/>
                </a:cubicBezTo>
                <a:cubicBezTo>
                  <a:pt x="3251842" y="2867100"/>
                  <a:pt x="3270446" y="2738987"/>
                  <a:pt x="2856802" y="2725120"/>
                </a:cubicBezTo>
                <a:cubicBezTo>
                  <a:pt x="2468558" y="2666803"/>
                  <a:pt x="1333123" y="2802339"/>
                  <a:pt x="897312" y="2682023"/>
                </a:cubicBezTo>
                <a:cubicBezTo>
                  <a:pt x="461501" y="2561707"/>
                  <a:pt x="463295" y="1624734"/>
                  <a:pt x="362589" y="15971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927808-AF04-4809-9BF8-042F26F1F5FE}"/>
              </a:ext>
            </a:extLst>
          </p:cNvPr>
          <p:cNvSpPr/>
          <p:nvPr/>
        </p:nvSpPr>
        <p:spPr>
          <a:xfrm>
            <a:off x="2063532" y="2021868"/>
            <a:ext cx="3190787" cy="3608908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  <a:gd name="connsiteX0" fmla="*/ 381639 w 3185214"/>
              <a:gd name="connsiteY0" fmla="*/ 1644616 h 3033512"/>
              <a:gd name="connsiteX1" fmla="*/ 244336 w 3185214"/>
              <a:gd name="connsiteY1" fmla="*/ 862506 h 3033512"/>
              <a:gd name="connsiteX2" fmla="*/ 229595 w 3185214"/>
              <a:gd name="connsiteY2" fmla="*/ 222371 h 3033512"/>
              <a:gd name="connsiteX3" fmla="*/ 111583 w 3185214"/>
              <a:gd name="connsiteY3" fmla="*/ 81864 h 3033512"/>
              <a:gd name="connsiteX4" fmla="*/ 54781 w 3185214"/>
              <a:gd name="connsiteY4" fmla="*/ 792046 h 3033512"/>
              <a:gd name="connsiteX5" fmla="*/ 748267 w 3185214"/>
              <a:gd name="connsiteY5" fmla="*/ 2835409 h 3033512"/>
              <a:gd name="connsiteX6" fmla="*/ 1004295 w 3185214"/>
              <a:gd name="connsiteY6" fmla="*/ 2968219 h 3033512"/>
              <a:gd name="connsiteX7" fmla="*/ 1523288 w 3185214"/>
              <a:gd name="connsiteY7" fmla="*/ 2958081 h 3033512"/>
              <a:gd name="connsiteX8" fmla="*/ 3029590 w 3185214"/>
              <a:gd name="connsiteY8" fmla="*/ 2905927 h 3033512"/>
              <a:gd name="connsiteX9" fmla="*/ 2856802 w 3185214"/>
              <a:gd name="connsiteY9" fmla="*/ 2725120 h 3033512"/>
              <a:gd name="connsiteX10" fmla="*/ 897312 w 3185214"/>
              <a:gd name="connsiteY10" fmla="*/ 2682023 h 3033512"/>
              <a:gd name="connsiteX11" fmla="*/ 362589 w 3185214"/>
              <a:gd name="connsiteY11" fmla="*/ 1597159 h 3033512"/>
              <a:gd name="connsiteX0" fmla="*/ 381639 w 3185214"/>
              <a:gd name="connsiteY0" fmla="*/ 1644616 h 2984918"/>
              <a:gd name="connsiteX1" fmla="*/ 244336 w 3185214"/>
              <a:gd name="connsiteY1" fmla="*/ 862506 h 2984918"/>
              <a:gd name="connsiteX2" fmla="*/ 229595 w 3185214"/>
              <a:gd name="connsiteY2" fmla="*/ 222371 h 2984918"/>
              <a:gd name="connsiteX3" fmla="*/ 111583 w 3185214"/>
              <a:gd name="connsiteY3" fmla="*/ 81864 h 2984918"/>
              <a:gd name="connsiteX4" fmla="*/ 54781 w 3185214"/>
              <a:gd name="connsiteY4" fmla="*/ 792046 h 2984918"/>
              <a:gd name="connsiteX5" fmla="*/ 748267 w 3185214"/>
              <a:gd name="connsiteY5" fmla="*/ 2835409 h 2984918"/>
              <a:gd name="connsiteX6" fmla="*/ 1004295 w 3185214"/>
              <a:gd name="connsiteY6" fmla="*/ 2968219 h 2984918"/>
              <a:gd name="connsiteX7" fmla="*/ 1523288 w 3185214"/>
              <a:gd name="connsiteY7" fmla="*/ 2958081 h 2984918"/>
              <a:gd name="connsiteX8" fmla="*/ 3029590 w 3185214"/>
              <a:gd name="connsiteY8" fmla="*/ 2905927 h 2984918"/>
              <a:gd name="connsiteX9" fmla="*/ 2856802 w 3185214"/>
              <a:gd name="connsiteY9" fmla="*/ 2725120 h 2984918"/>
              <a:gd name="connsiteX10" fmla="*/ 897312 w 3185214"/>
              <a:gd name="connsiteY10" fmla="*/ 2682023 h 2984918"/>
              <a:gd name="connsiteX11" fmla="*/ 362589 w 3185214"/>
              <a:gd name="connsiteY11" fmla="*/ 1597159 h 2984918"/>
              <a:gd name="connsiteX0" fmla="*/ 381639 w 3185214"/>
              <a:gd name="connsiteY0" fmla="*/ 1644616 h 2979245"/>
              <a:gd name="connsiteX1" fmla="*/ 244336 w 3185214"/>
              <a:gd name="connsiteY1" fmla="*/ 862506 h 2979245"/>
              <a:gd name="connsiteX2" fmla="*/ 229595 w 3185214"/>
              <a:gd name="connsiteY2" fmla="*/ 222371 h 2979245"/>
              <a:gd name="connsiteX3" fmla="*/ 111583 w 3185214"/>
              <a:gd name="connsiteY3" fmla="*/ 81864 h 2979245"/>
              <a:gd name="connsiteX4" fmla="*/ 54781 w 3185214"/>
              <a:gd name="connsiteY4" fmla="*/ 792046 h 2979245"/>
              <a:gd name="connsiteX5" fmla="*/ 748267 w 3185214"/>
              <a:gd name="connsiteY5" fmla="*/ 2835409 h 2979245"/>
              <a:gd name="connsiteX6" fmla="*/ 1004295 w 3185214"/>
              <a:gd name="connsiteY6" fmla="*/ 2968219 h 2979245"/>
              <a:gd name="connsiteX7" fmla="*/ 1523288 w 3185214"/>
              <a:gd name="connsiteY7" fmla="*/ 2958081 h 2979245"/>
              <a:gd name="connsiteX8" fmla="*/ 3029590 w 3185214"/>
              <a:gd name="connsiteY8" fmla="*/ 2905927 h 2979245"/>
              <a:gd name="connsiteX9" fmla="*/ 2856802 w 3185214"/>
              <a:gd name="connsiteY9" fmla="*/ 2725120 h 2979245"/>
              <a:gd name="connsiteX10" fmla="*/ 897312 w 3185214"/>
              <a:gd name="connsiteY10" fmla="*/ 2682023 h 2979245"/>
              <a:gd name="connsiteX11" fmla="*/ 362589 w 3185214"/>
              <a:gd name="connsiteY11" fmla="*/ 1597159 h 2979245"/>
              <a:gd name="connsiteX0" fmla="*/ 349342 w 3152917"/>
              <a:gd name="connsiteY0" fmla="*/ 1644616 h 2979245"/>
              <a:gd name="connsiteX1" fmla="*/ 212039 w 3152917"/>
              <a:gd name="connsiteY1" fmla="*/ 862506 h 2979245"/>
              <a:gd name="connsiteX2" fmla="*/ 197298 w 3152917"/>
              <a:gd name="connsiteY2" fmla="*/ 222371 h 2979245"/>
              <a:gd name="connsiteX3" fmla="*/ 79286 w 3152917"/>
              <a:gd name="connsiteY3" fmla="*/ 81864 h 2979245"/>
              <a:gd name="connsiteX4" fmla="*/ 22484 w 3152917"/>
              <a:gd name="connsiteY4" fmla="*/ 792046 h 2979245"/>
              <a:gd name="connsiteX5" fmla="*/ 273498 w 3152917"/>
              <a:gd name="connsiteY5" fmla="*/ 1691869 h 2979245"/>
              <a:gd name="connsiteX6" fmla="*/ 715970 w 3152917"/>
              <a:gd name="connsiteY6" fmla="*/ 2835409 h 2979245"/>
              <a:gd name="connsiteX7" fmla="*/ 971998 w 3152917"/>
              <a:gd name="connsiteY7" fmla="*/ 2968219 h 2979245"/>
              <a:gd name="connsiteX8" fmla="*/ 1490991 w 3152917"/>
              <a:gd name="connsiteY8" fmla="*/ 2958081 h 2979245"/>
              <a:gd name="connsiteX9" fmla="*/ 2997293 w 3152917"/>
              <a:gd name="connsiteY9" fmla="*/ 2905927 h 2979245"/>
              <a:gd name="connsiteX10" fmla="*/ 2824505 w 3152917"/>
              <a:gd name="connsiteY10" fmla="*/ 2725120 h 2979245"/>
              <a:gd name="connsiteX11" fmla="*/ 865015 w 3152917"/>
              <a:gd name="connsiteY11" fmla="*/ 2682023 h 2979245"/>
              <a:gd name="connsiteX12" fmla="*/ 330292 w 3152917"/>
              <a:gd name="connsiteY12" fmla="*/ 1597159 h 2979245"/>
              <a:gd name="connsiteX0" fmla="*/ 358512 w 3162087"/>
              <a:gd name="connsiteY0" fmla="*/ 2301921 h 3636550"/>
              <a:gd name="connsiteX1" fmla="*/ 221209 w 3162087"/>
              <a:gd name="connsiteY1" fmla="*/ 1519811 h 3636550"/>
              <a:gd name="connsiteX2" fmla="*/ 206468 w 3162087"/>
              <a:gd name="connsiteY2" fmla="*/ 879676 h 3636550"/>
              <a:gd name="connsiteX3" fmla="*/ 69406 w 3162087"/>
              <a:gd name="connsiteY3" fmla="*/ 27969 h 3636550"/>
              <a:gd name="connsiteX4" fmla="*/ 31654 w 3162087"/>
              <a:gd name="connsiteY4" fmla="*/ 1449351 h 3636550"/>
              <a:gd name="connsiteX5" fmla="*/ 282668 w 3162087"/>
              <a:gd name="connsiteY5" fmla="*/ 2349174 h 3636550"/>
              <a:gd name="connsiteX6" fmla="*/ 725140 w 3162087"/>
              <a:gd name="connsiteY6" fmla="*/ 3492714 h 3636550"/>
              <a:gd name="connsiteX7" fmla="*/ 981168 w 3162087"/>
              <a:gd name="connsiteY7" fmla="*/ 3625524 h 3636550"/>
              <a:gd name="connsiteX8" fmla="*/ 1500161 w 3162087"/>
              <a:gd name="connsiteY8" fmla="*/ 3615386 h 3636550"/>
              <a:gd name="connsiteX9" fmla="*/ 3006463 w 3162087"/>
              <a:gd name="connsiteY9" fmla="*/ 3563232 h 3636550"/>
              <a:gd name="connsiteX10" fmla="*/ 2833675 w 3162087"/>
              <a:gd name="connsiteY10" fmla="*/ 3382425 h 3636550"/>
              <a:gd name="connsiteX11" fmla="*/ 874185 w 3162087"/>
              <a:gd name="connsiteY11" fmla="*/ 3339328 h 3636550"/>
              <a:gd name="connsiteX12" fmla="*/ 339462 w 3162087"/>
              <a:gd name="connsiteY12" fmla="*/ 2254464 h 3636550"/>
              <a:gd name="connsiteX0" fmla="*/ 349338 w 3152913"/>
              <a:gd name="connsiteY0" fmla="*/ 2301921 h 3636550"/>
              <a:gd name="connsiteX1" fmla="*/ 212035 w 3152913"/>
              <a:gd name="connsiteY1" fmla="*/ 1519811 h 3636550"/>
              <a:gd name="connsiteX2" fmla="*/ 197294 w 3152913"/>
              <a:gd name="connsiteY2" fmla="*/ 879676 h 3636550"/>
              <a:gd name="connsiteX3" fmla="*/ 60232 w 3152913"/>
              <a:gd name="connsiteY3" fmla="*/ 27969 h 3636550"/>
              <a:gd name="connsiteX4" fmla="*/ 41530 w 3152913"/>
              <a:gd name="connsiteY4" fmla="*/ 1004851 h 3636550"/>
              <a:gd name="connsiteX5" fmla="*/ 273494 w 3152913"/>
              <a:gd name="connsiteY5" fmla="*/ 2349174 h 3636550"/>
              <a:gd name="connsiteX6" fmla="*/ 715966 w 3152913"/>
              <a:gd name="connsiteY6" fmla="*/ 3492714 h 3636550"/>
              <a:gd name="connsiteX7" fmla="*/ 971994 w 3152913"/>
              <a:gd name="connsiteY7" fmla="*/ 3625524 h 3636550"/>
              <a:gd name="connsiteX8" fmla="*/ 1490987 w 3152913"/>
              <a:gd name="connsiteY8" fmla="*/ 3615386 h 3636550"/>
              <a:gd name="connsiteX9" fmla="*/ 2997289 w 3152913"/>
              <a:gd name="connsiteY9" fmla="*/ 3563232 h 3636550"/>
              <a:gd name="connsiteX10" fmla="*/ 2824501 w 3152913"/>
              <a:gd name="connsiteY10" fmla="*/ 3382425 h 3636550"/>
              <a:gd name="connsiteX11" fmla="*/ 865011 w 3152913"/>
              <a:gd name="connsiteY11" fmla="*/ 3339328 h 3636550"/>
              <a:gd name="connsiteX12" fmla="*/ 330288 w 3152913"/>
              <a:gd name="connsiteY12" fmla="*/ 2254464 h 3636550"/>
              <a:gd name="connsiteX0" fmla="*/ 349338 w 3152913"/>
              <a:gd name="connsiteY0" fmla="*/ 2306142 h 3640771"/>
              <a:gd name="connsiteX1" fmla="*/ 212035 w 3152913"/>
              <a:gd name="connsiteY1" fmla="*/ 1524032 h 3640771"/>
              <a:gd name="connsiteX2" fmla="*/ 178244 w 3152913"/>
              <a:gd name="connsiteY2" fmla="*/ 744197 h 3640771"/>
              <a:gd name="connsiteX3" fmla="*/ 60232 w 3152913"/>
              <a:gd name="connsiteY3" fmla="*/ 32190 h 3640771"/>
              <a:gd name="connsiteX4" fmla="*/ 41530 w 3152913"/>
              <a:gd name="connsiteY4" fmla="*/ 1009072 h 3640771"/>
              <a:gd name="connsiteX5" fmla="*/ 273494 w 3152913"/>
              <a:gd name="connsiteY5" fmla="*/ 2353395 h 3640771"/>
              <a:gd name="connsiteX6" fmla="*/ 715966 w 3152913"/>
              <a:gd name="connsiteY6" fmla="*/ 3496935 h 3640771"/>
              <a:gd name="connsiteX7" fmla="*/ 971994 w 3152913"/>
              <a:gd name="connsiteY7" fmla="*/ 3629745 h 3640771"/>
              <a:gd name="connsiteX8" fmla="*/ 1490987 w 3152913"/>
              <a:gd name="connsiteY8" fmla="*/ 3619607 h 3640771"/>
              <a:gd name="connsiteX9" fmla="*/ 2997289 w 3152913"/>
              <a:gd name="connsiteY9" fmla="*/ 3567453 h 3640771"/>
              <a:gd name="connsiteX10" fmla="*/ 2824501 w 3152913"/>
              <a:gd name="connsiteY10" fmla="*/ 3386646 h 3640771"/>
              <a:gd name="connsiteX11" fmla="*/ 865011 w 3152913"/>
              <a:gd name="connsiteY11" fmla="*/ 3343549 h 3640771"/>
              <a:gd name="connsiteX12" fmla="*/ 330288 w 3152913"/>
              <a:gd name="connsiteY12" fmla="*/ 2258685 h 3640771"/>
              <a:gd name="connsiteX0" fmla="*/ 349338 w 3152913"/>
              <a:gd name="connsiteY0" fmla="*/ 2310222 h 3644851"/>
              <a:gd name="connsiteX1" fmla="*/ 212035 w 3152913"/>
              <a:gd name="connsiteY1" fmla="*/ 1528112 h 3644851"/>
              <a:gd name="connsiteX2" fmla="*/ 178244 w 3152913"/>
              <a:gd name="connsiteY2" fmla="*/ 748277 h 3644851"/>
              <a:gd name="connsiteX3" fmla="*/ 152844 w 3152913"/>
              <a:gd name="connsiteY3" fmla="*/ 255626 h 3644851"/>
              <a:gd name="connsiteX4" fmla="*/ 60232 w 3152913"/>
              <a:gd name="connsiteY4" fmla="*/ 36270 h 3644851"/>
              <a:gd name="connsiteX5" fmla="*/ 41530 w 3152913"/>
              <a:gd name="connsiteY5" fmla="*/ 1013152 h 3644851"/>
              <a:gd name="connsiteX6" fmla="*/ 273494 w 3152913"/>
              <a:gd name="connsiteY6" fmla="*/ 2357475 h 3644851"/>
              <a:gd name="connsiteX7" fmla="*/ 715966 w 3152913"/>
              <a:gd name="connsiteY7" fmla="*/ 3501015 h 3644851"/>
              <a:gd name="connsiteX8" fmla="*/ 971994 w 3152913"/>
              <a:gd name="connsiteY8" fmla="*/ 3633825 h 3644851"/>
              <a:gd name="connsiteX9" fmla="*/ 1490987 w 3152913"/>
              <a:gd name="connsiteY9" fmla="*/ 3623687 h 3644851"/>
              <a:gd name="connsiteX10" fmla="*/ 2997289 w 3152913"/>
              <a:gd name="connsiteY10" fmla="*/ 3571533 h 3644851"/>
              <a:gd name="connsiteX11" fmla="*/ 2824501 w 3152913"/>
              <a:gd name="connsiteY11" fmla="*/ 3390726 h 3644851"/>
              <a:gd name="connsiteX12" fmla="*/ 865011 w 3152913"/>
              <a:gd name="connsiteY12" fmla="*/ 3347629 h 3644851"/>
              <a:gd name="connsiteX13" fmla="*/ 330288 w 3152913"/>
              <a:gd name="connsiteY13" fmla="*/ 2262765 h 3644851"/>
              <a:gd name="connsiteX0" fmla="*/ 387212 w 3190787"/>
              <a:gd name="connsiteY0" fmla="*/ 2274279 h 3608908"/>
              <a:gd name="connsiteX1" fmla="*/ 249909 w 3190787"/>
              <a:gd name="connsiteY1" fmla="*/ 1492169 h 3608908"/>
              <a:gd name="connsiteX2" fmla="*/ 216118 w 3190787"/>
              <a:gd name="connsiteY2" fmla="*/ 712334 h 3608908"/>
              <a:gd name="connsiteX3" fmla="*/ 190718 w 3190787"/>
              <a:gd name="connsiteY3" fmla="*/ 219683 h 3608908"/>
              <a:gd name="connsiteX4" fmla="*/ 98106 w 3190787"/>
              <a:gd name="connsiteY4" fmla="*/ 327 h 3608908"/>
              <a:gd name="connsiteX5" fmla="*/ 218 w 3190787"/>
              <a:gd name="connsiteY5" fmla="*/ 194283 h 3608908"/>
              <a:gd name="connsiteX6" fmla="*/ 79404 w 3190787"/>
              <a:gd name="connsiteY6" fmla="*/ 977209 h 3608908"/>
              <a:gd name="connsiteX7" fmla="*/ 311368 w 3190787"/>
              <a:gd name="connsiteY7" fmla="*/ 2321532 h 3608908"/>
              <a:gd name="connsiteX8" fmla="*/ 753840 w 3190787"/>
              <a:gd name="connsiteY8" fmla="*/ 3465072 h 3608908"/>
              <a:gd name="connsiteX9" fmla="*/ 1009868 w 3190787"/>
              <a:gd name="connsiteY9" fmla="*/ 3597882 h 3608908"/>
              <a:gd name="connsiteX10" fmla="*/ 1528861 w 3190787"/>
              <a:gd name="connsiteY10" fmla="*/ 3587744 h 3608908"/>
              <a:gd name="connsiteX11" fmla="*/ 3035163 w 3190787"/>
              <a:gd name="connsiteY11" fmla="*/ 3535590 h 3608908"/>
              <a:gd name="connsiteX12" fmla="*/ 2862375 w 3190787"/>
              <a:gd name="connsiteY12" fmla="*/ 3354783 h 3608908"/>
              <a:gd name="connsiteX13" fmla="*/ 902885 w 3190787"/>
              <a:gd name="connsiteY13" fmla="*/ 3311686 h 3608908"/>
              <a:gd name="connsiteX14" fmla="*/ 368162 w 3190787"/>
              <a:gd name="connsiteY14" fmla="*/ 2226822 h 360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0787" h="3608908">
                <a:moveTo>
                  <a:pt x="387212" y="2274279"/>
                </a:moveTo>
                <a:cubicBezTo>
                  <a:pt x="350570" y="2139694"/>
                  <a:pt x="294918" y="1662669"/>
                  <a:pt x="249909" y="1492169"/>
                </a:cubicBezTo>
                <a:cubicBezTo>
                  <a:pt x="221393" y="1259362"/>
                  <a:pt x="238244" y="842441"/>
                  <a:pt x="216118" y="712334"/>
                </a:cubicBezTo>
                <a:cubicBezTo>
                  <a:pt x="197786" y="502370"/>
                  <a:pt x="210387" y="338351"/>
                  <a:pt x="190718" y="219683"/>
                </a:cubicBezTo>
                <a:cubicBezTo>
                  <a:pt x="171049" y="101015"/>
                  <a:pt x="125623" y="4560"/>
                  <a:pt x="98106" y="327"/>
                </a:cubicBezTo>
                <a:cubicBezTo>
                  <a:pt x="70589" y="-3906"/>
                  <a:pt x="3335" y="31469"/>
                  <a:pt x="218" y="194283"/>
                </a:cubicBezTo>
                <a:cubicBezTo>
                  <a:pt x="-2899" y="357097"/>
                  <a:pt x="27546" y="622668"/>
                  <a:pt x="79404" y="977209"/>
                </a:cubicBezTo>
                <a:cubicBezTo>
                  <a:pt x="131262" y="1331751"/>
                  <a:pt x="195787" y="1980972"/>
                  <a:pt x="311368" y="2321532"/>
                </a:cubicBezTo>
                <a:cubicBezTo>
                  <a:pt x="426949" y="2662092"/>
                  <a:pt x="637423" y="3252347"/>
                  <a:pt x="753840" y="3465072"/>
                </a:cubicBezTo>
                <a:cubicBezTo>
                  <a:pt x="870257" y="3677797"/>
                  <a:pt x="880698" y="3577437"/>
                  <a:pt x="1009868" y="3597882"/>
                </a:cubicBezTo>
                <a:cubicBezTo>
                  <a:pt x="1139038" y="3618327"/>
                  <a:pt x="1191312" y="3607651"/>
                  <a:pt x="1528861" y="3587744"/>
                </a:cubicBezTo>
                <a:cubicBezTo>
                  <a:pt x="1866410" y="3567837"/>
                  <a:pt x="2812911" y="3574417"/>
                  <a:pt x="3035163" y="3535590"/>
                </a:cubicBezTo>
                <a:cubicBezTo>
                  <a:pt x="3257415" y="3496763"/>
                  <a:pt x="3276019" y="3368650"/>
                  <a:pt x="2862375" y="3354783"/>
                </a:cubicBezTo>
                <a:cubicBezTo>
                  <a:pt x="2474131" y="3296466"/>
                  <a:pt x="1338696" y="3432002"/>
                  <a:pt x="902885" y="3311686"/>
                </a:cubicBezTo>
                <a:cubicBezTo>
                  <a:pt x="467074" y="3191370"/>
                  <a:pt x="468868" y="2254397"/>
                  <a:pt x="368162" y="22268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FF03D8-2088-4108-ABDF-537BD51B2E3D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17BD4-5B63-47BF-BE56-6E87C247D2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7" y="1447800"/>
            <a:ext cx="11543553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(or </a:t>
            </a:r>
            <a:r>
              <a:rPr lang="en-US" b="1" dirty="0"/>
              <a:t>hypergraph</a:t>
            </a:r>
            <a:r>
              <a:rPr lang="en-US" dirty="0"/>
              <a:t>) G = (V,E) is a set of vertices, V, and edges, E.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vertex</a:t>
            </a:r>
            <a:r>
              <a:rPr lang="en-US" dirty="0">
                <a:solidFill>
                  <a:schemeClr val="accent4"/>
                </a:solidFill>
              </a:rPr>
              <a:t> is a node in the graph, and an </a:t>
            </a:r>
            <a:r>
              <a:rPr lang="en-US" b="1" dirty="0">
                <a:solidFill>
                  <a:schemeClr val="accent4"/>
                </a:solidFill>
              </a:rPr>
              <a:t>hyperedge</a:t>
            </a:r>
            <a:r>
              <a:rPr lang="en-US" dirty="0">
                <a:solidFill>
                  <a:schemeClr val="accent4"/>
                </a:solidFill>
              </a:rPr>
              <a:t> can be considered a subset of vertices. 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vertex cover </a:t>
            </a:r>
            <a:r>
              <a:rPr lang="en-US" dirty="0">
                <a:solidFill>
                  <a:schemeClr val="accent4"/>
                </a:solidFill>
              </a:rPr>
              <a:t>C of a graph is a set of vertices </a:t>
            </a:r>
            <a:r>
              <a:rPr lang="en-US" dirty="0" err="1">
                <a:solidFill>
                  <a:schemeClr val="accent4"/>
                </a:solidFill>
              </a:rPr>
              <a:t>st</a:t>
            </a:r>
            <a:r>
              <a:rPr lang="en-US" dirty="0">
                <a:solidFill>
                  <a:schemeClr val="accent4"/>
                </a:solidFill>
              </a:rPr>
              <a:t> all edges in the graph include at least one vertex ∈ C.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matching</a:t>
            </a:r>
            <a:r>
              <a:rPr lang="en-US" dirty="0">
                <a:solidFill>
                  <a:schemeClr val="accent4"/>
                </a:solidFill>
              </a:rPr>
              <a:t> M is a selection of hyperedges such that no two have any vertex in common.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Graph Theory Primer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1953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  <a:blipFill>
                <a:blip r:embed="rId7"/>
                <a:stretch>
                  <a:fillRect l="-1808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36AADE2-7C64-4CDE-BF68-9EB79BDEF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77380" y="426735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31F1A-C83D-4B1A-942B-3F01BF1DFE06}"/>
                  </a:ext>
                </a:extLst>
              </p:cNvPr>
              <p:cNvSpPr txBox="1"/>
              <p:nvPr/>
            </p:nvSpPr>
            <p:spPr>
              <a:xfrm>
                <a:off x="1900194" y="4504824"/>
                <a:ext cx="571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31F1A-C83D-4B1A-942B-3F01BF1DF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4" y="4504824"/>
                <a:ext cx="5713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50C0CB-7E80-4D12-8D4E-86D144438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E1BDE9-8A21-43A1-959D-3053F1FED51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029682-B7F0-4683-BA71-4AB138890A59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CAC0DB-5079-4BEE-86A7-608BB5D409EE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C3C609-E942-4FE6-A18D-1BDC67E506D4}"/>
              </a:ext>
            </a:extLst>
          </p:cNvPr>
          <p:cNvSpPr/>
          <p:nvPr/>
        </p:nvSpPr>
        <p:spPr>
          <a:xfrm>
            <a:off x="2078054" y="1985879"/>
            <a:ext cx="3212324" cy="236617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2324" h="2366177">
                <a:moveTo>
                  <a:pt x="338899" y="1056831"/>
                </a:moveTo>
                <a:cubicBezTo>
                  <a:pt x="302257" y="922246"/>
                  <a:pt x="214855" y="413471"/>
                  <a:pt x="169846" y="242971"/>
                </a:cubicBezTo>
                <a:cubicBezTo>
                  <a:pt x="124837" y="72471"/>
                  <a:pt x="72919" y="-66611"/>
                  <a:pt x="68843" y="33829"/>
                </a:cubicBezTo>
                <a:cubicBezTo>
                  <a:pt x="-30083" y="-31008"/>
                  <a:pt x="-23165" y="488287"/>
                  <a:pt x="94591" y="851961"/>
                </a:cubicBezTo>
                <a:cubicBezTo>
                  <a:pt x="212347" y="1215635"/>
                  <a:pt x="532743" y="1968110"/>
                  <a:pt x="775377" y="2215874"/>
                </a:cubicBezTo>
                <a:cubicBezTo>
                  <a:pt x="1018011" y="2463638"/>
                  <a:pt x="1168061" y="2327851"/>
                  <a:pt x="1550398" y="2338546"/>
                </a:cubicBezTo>
                <a:cubicBezTo>
                  <a:pt x="1932735" y="2349241"/>
                  <a:pt x="2834448" y="2325219"/>
                  <a:pt x="3056700" y="2286392"/>
                </a:cubicBezTo>
                <a:cubicBezTo>
                  <a:pt x="3278952" y="2247565"/>
                  <a:pt x="3297556" y="2119452"/>
                  <a:pt x="2883912" y="2105585"/>
                </a:cubicBezTo>
                <a:cubicBezTo>
                  <a:pt x="2495668" y="2047268"/>
                  <a:pt x="1360233" y="2182804"/>
                  <a:pt x="924422" y="2062488"/>
                </a:cubicBezTo>
                <a:cubicBezTo>
                  <a:pt x="488611" y="1942172"/>
                  <a:pt x="388805" y="1017899"/>
                  <a:pt x="288099" y="990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33BA12-DF85-4AA3-B0FC-C74478C8FDC9}"/>
              </a:ext>
            </a:extLst>
          </p:cNvPr>
          <p:cNvSpPr/>
          <p:nvPr/>
        </p:nvSpPr>
        <p:spPr>
          <a:xfrm>
            <a:off x="2069105" y="2006479"/>
            <a:ext cx="3185214" cy="303189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85214" h="3031897">
                <a:moveTo>
                  <a:pt x="381639" y="1644616"/>
                </a:moveTo>
                <a:cubicBezTo>
                  <a:pt x="344997" y="1510031"/>
                  <a:pt x="289345" y="1033006"/>
                  <a:pt x="244336" y="862506"/>
                </a:cubicBezTo>
                <a:cubicBezTo>
                  <a:pt x="215820" y="629699"/>
                  <a:pt x="251721" y="352478"/>
                  <a:pt x="229595" y="222371"/>
                </a:cubicBezTo>
                <a:cubicBezTo>
                  <a:pt x="207469" y="92264"/>
                  <a:pt x="123785" y="-116799"/>
                  <a:pt x="111583" y="81864"/>
                </a:cubicBezTo>
                <a:cubicBezTo>
                  <a:pt x="12657" y="17027"/>
                  <a:pt x="-51333" y="333122"/>
                  <a:pt x="54781" y="792046"/>
                </a:cubicBezTo>
                <a:cubicBezTo>
                  <a:pt x="160895" y="1250970"/>
                  <a:pt x="503516" y="2474403"/>
                  <a:pt x="748267" y="2835409"/>
                </a:cubicBezTo>
                <a:cubicBezTo>
                  <a:pt x="993018" y="3196415"/>
                  <a:pt x="1140951" y="2947386"/>
                  <a:pt x="1523288" y="2958081"/>
                </a:cubicBezTo>
                <a:cubicBezTo>
                  <a:pt x="1905625" y="2968776"/>
                  <a:pt x="2807338" y="2944754"/>
                  <a:pt x="3029590" y="2905927"/>
                </a:cubicBezTo>
                <a:cubicBezTo>
                  <a:pt x="3251842" y="2867100"/>
                  <a:pt x="3270446" y="2738987"/>
                  <a:pt x="2856802" y="2725120"/>
                </a:cubicBezTo>
                <a:cubicBezTo>
                  <a:pt x="2468558" y="2666803"/>
                  <a:pt x="1333123" y="2802339"/>
                  <a:pt x="897312" y="2682023"/>
                </a:cubicBezTo>
                <a:cubicBezTo>
                  <a:pt x="461501" y="2561707"/>
                  <a:pt x="463295" y="1624734"/>
                  <a:pt x="362589" y="15971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927808-AF04-4809-9BF8-042F26F1F5FE}"/>
              </a:ext>
            </a:extLst>
          </p:cNvPr>
          <p:cNvSpPr/>
          <p:nvPr/>
        </p:nvSpPr>
        <p:spPr>
          <a:xfrm>
            <a:off x="2063532" y="2021868"/>
            <a:ext cx="3190787" cy="3608908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  <a:gd name="connsiteX0" fmla="*/ 303150 w 3176575"/>
              <a:gd name="connsiteY0" fmla="*/ 1604179 h 2913525"/>
              <a:gd name="connsiteX1" fmla="*/ 1340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04179 h 2913525"/>
              <a:gd name="connsiteX1" fmla="*/ 235697 w 3176575"/>
              <a:gd name="connsiteY1" fmla="*/ 790319 h 2913525"/>
              <a:gd name="connsiteX2" fmla="*/ 102944 w 3176575"/>
              <a:gd name="connsiteY2" fmla="*/ 9677 h 2913525"/>
              <a:gd name="connsiteX3" fmla="*/ 58842 w 3176575"/>
              <a:gd name="connsiteY3" fmla="*/ 1399309 h 2913525"/>
              <a:gd name="connsiteX4" fmla="*/ 739628 w 3176575"/>
              <a:gd name="connsiteY4" fmla="*/ 2763222 h 2913525"/>
              <a:gd name="connsiteX5" fmla="*/ 1514649 w 3176575"/>
              <a:gd name="connsiteY5" fmla="*/ 2885894 h 2913525"/>
              <a:gd name="connsiteX6" fmla="*/ 3020951 w 3176575"/>
              <a:gd name="connsiteY6" fmla="*/ 2833740 h 2913525"/>
              <a:gd name="connsiteX7" fmla="*/ 2848163 w 3176575"/>
              <a:gd name="connsiteY7" fmla="*/ 2652933 h 2913525"/>
              <a:gd name="connsiteX8" fmla="*/ 888673 w 3176575"/>
              <a:gd name="connsiteY8" fmla="*/ 2609836 h 2913525"/>
              <a:gd name="connsiteX9" fmla="*/ 252350 w 3176575"/>
              <a:gd name="connsiteY9" fmla="*/ 1537672 h 2913525"/>
              <a:gd name="connsiteX0" fmla="*/ 303150 w 3176575"/>
              <a:gd name="connsiteY0" fmla="*/ 1676366 h 2985712"/>
              <a:gd name="connsiteX1" fmla="*/ 235697 w 3176575"/>
              <a:gd name="connsiteY1" fmla="*/ 862506 h 2985712"/>
              <a:gd name="connsiteX2" fmla="*/ 220956 w 3176575"/>
              <a:gd name="connsiteY2" fmla="*/ 222371 h 2985712"/>
              <a:gd name="connsiteX3" fmla="*/ 102944 w 3176575"/>
              <a:gd name="connsiteY3" fmla="*/ 81864 h 2985712"/>
              <a:gd name="connsiteX4" fmla="*/ 58842 w 3176575"/>
              <a:gd name="connsiteY4" fmla="*/ 1471496 h 2985712"/>
              <a:gd name="connsiteX5" fmla="*/ 739628 w 3176575"/>
              <a:gd name="connsiteY5" fmla="*/ 2835409 h 2985712"/>
              <a:gd name="connsiteX6" fmla="*/ 1514649 w 3176575"/>
              <a:gd name="connsiteY6" fmla="*/ 2958081 h 2985712"/>
              <a:gd name="connsiteX7" fmla="*/ 3020951 w 3176575"/>
              <a:gd name="connsiteY7" fmla="*/ 2905927 h 2985712"/>
              <a:gd name="connsiteX8" fmla="*/ 2848163 w 3176575"/>
              <a:gd name="connsiteY8" fmla="*/ 2725120 h 2985712"/>
              <a:gd name="connsiteX9" fmla="*/ 888673 w 3176575"/>
              <a:gd name="connsiteY9" fmla="*/ 2682023 h 2985712"/>
              <a:gd name="connsiteX10" fmla="*/ 252350 w 3176575"/>
              <a:gd name="connsiteY10" fmla="*/ 1609859 h 2985712"/>
              <a:gd name="connsiteX0" fmla="*/ 311789 w 3185214"/>
              <a:gd name="connsiteY0" fmla="*/ 167636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260989 w 3185214"/>
              <a:gd name="connsiteY10" fmla="*/ 1609859 h 3031897"/>
              <a:gd name="connsiteX0" fmla="*/ 381639 w 3185214"/>
              <a:gd name="connsiteY0" fmla="*/ 1644616 h 3031897"/>
              <a:gd name="connsiteX1" fmla="*/ 244336 w 3185214"/>
              <a:gd name="connsiteY1" fmla="*/ 862506 h 3031897"/>
              <a:gd name="connsiteX2" fmla="*/ 229595 w 3185214"/>
              <a:gd name="connsiteY2" fmla="*/ 222371 h 3031897"/>
              <a:gd name="connsiteX3" fmla="*/ 111583 w 3185214"/>
              <a:gd name="connsiteY3" fmla="*/ 81864 h 3031897"/>
              <a:gd name="connsiteX4" fmla="*/ 54781 w 3185214"/>
              <a:gd name="connsiteY4" fmla="*/ 792046 h 3031897"/>
              <a:gd name="connsiteX5" fmla="*/ 748267 w 3185214"/>
              <a:gd name="connsiteY5" fmla="*/ 2835409 h 3031897"/>
              <a:gd name="connsiteX6" fmla="*/ 1523288 w 3185214"/>
              <a:gd name="connsiteY6" fmla="*/ 2958081 h 3031897"/>
              <a:gd name="connsiteX7" fmla="*/ 3029590 w 3185214"/>
              <a:gd name="connsiteY7" fmla="*/ 2905927 h 3031897"/>
              <a:gd name="connsiteX8" fmla="*/ 2856802 w 3185214"/>
              <a:gd name="connsiteY8" fmla="*/ 2725120 h 3031897"/>
              <a:gd name="connsiteX9" fmla="*/ 897312 w 3185214"/>
              <a:gd name="connsiteY9" fmla="*/ 2682023 h 3031897"/>
              <a:gd name="connsiteX10" fmla="*/ 362589 w 3185214"/>
              <a:gd name="connsiteY10" fmla="*/ 1597159 h 3031897"/>
              <a:gd name="connsiteX0" fmla="*/ 381639 w 3185214"/>
              <a:gd name="connsiteY0" fmla="*/ 1644616 h 3033512"/>
              <a:gd name="connsiteX1" fmla="*/ 244336 w 3185214"/>
              <a:gd name="connsiteY1" fmla="*/ 862506 h 3033512"/>
              <a:gd name="connsiteX2" fmla="*/ 229595 w 3185214"/>
              <a:gd name="connsiteY2" fmla="*/ 222371 h 3033512"/>
              <a:gd name="connsiteX3" fmla="*/ 111583 w 3185214"/>
              <a:gd name="connsiteY3" fmla="*/ 81864 h 3033512"/>
              <a:gd name="connsiteX4" fmla="*/ 54781 w 3185214"/>
              <a:gd name="connsiteY4" fmla="*/ 792046 h 3033512"/>
              <a:gd name="connsiteX5" fmla="*/ 748267 w 3185214"/>
              <a:gd name="connsiteY5" fmla="*/ 2835409 h 3033512"/>
              <a:gd name="connsiteX6" fmla="*/ 1004295 w 3185214"/>
              <a:gd name="connsiteY6" fmla="*/ 2968219 h 3033512"/>
              <a:gd name="connsiteX7" fmla="*/ 1523288 w 3185214"/>
              <a:gd name="connsiteY7" fmla="*/ 2958081 h 3033512"/>
              <a:gd name="connsiteX8" fmla="*/ 3029590 w 3185214"/>
              <a:gd name="connsiteY8" fmla="*/ 2905927 h 3033512"/>
              <a:gd name="connsiteX9" fmla="*/ 2856802 w 3185214"/>
              <a:gd name="connsiteY9" fmla="*/ 2725120 h 3033512"/>
              <a:gd name="connsiteX10" fmla="*/ 897312 w 3185214"/>
              <a:gd name="connsiteY10" fmla="*/ 2682023 h 3033512"/>
              <a:gd name="connsiteX11" fmla="*/ 362589 w 3185214"/>
              <a:gd name="connsiteY11" fmla="*/ 1597159 h 3033512"/>
              <a:gd name="connsiteX0" fmla="*/ 381639 w 3185214"/>
              <a:gd name="connsiteY0" fmla="*/ 1644616 h 2984918"/>
              <a:gd name="connsiteX1" fmla="*/ 244336 w 3185214"/>
              <a:gd name="connsiteY1" fmla="*/ 862506 h 2984918"/>
              <a:gd name="connsiteX2" fmla="*/ 229595 w 3185214"/>
              <a:gd name="connsiteY2" fmla="*/ 222371 h 2984918"/>
              <a:gd name="connsiteX3" fmla="*/ 111583 w 3185214"/>
              <a:gd name="connsiteY3" fmla="*/ 81864 h 2984918"/>
              <a:gd name="connsiteX4" fmla="*/ 54781 w 3185214"/>
              <a:gd name="connsiteY4" fmla="*/ 792046 h 2984918"/>
              <a:gd name="connsiteX5" fmla="*/ 748267 w 3185214"/>
              <a:gd name="connsiteY5" fmla="*/ 2835409 h 2984918"/>
              <a:gd name="connsiteX6" fmla="*/ 1004295 w 3185214"/>
              <a:gd name="connsiteY6" fmla="*/ 2968219 h 2984918"/>
              <a:gd name="connsiteX7" fmla="*/ 1523288 w 3185214"/>
              <a:gd name="connsiteY7" fmla="*/ 2958081 h 2984918"/>
              <a:gd name="connsiteX8" fmla="*/ 3029590 w 3185214"/>
              <a:gd name="connsiteY8" fmla="*/ 2905927 h 2984918"/>
              <a:gd name="connsiteX9" fmla="*/ 2856802 w 3185214"/>
              <a:gd name="connsiteY9" fmla="*/ 2725120 h 2984918"/>
              <a:gd name="connsiteX10" fmla="*/ 897312 w 3185214"/>
              <a:gd name="connsiteY10" fmla="*/ 2682023 h 2984918"/>
              <a:gd name="connsiteX11" fmla="*/ 362589 w 3185214"/>
              <a:gd name="connsiteY11" fmla="*/ 1597159 h 2984918"/>
              <a:gd name="connsiteX0" fmla="*/ 381639 w 3185214"/>
              <a:gd name="connsiteY0" fmla="*/ 1644616 h 2979245"/>
              <a:gd name="connsiteX1" fmla="*/ 244336 w 3185214"/>
              <a:gd name="connsiteY1" fmla="*/ 862506 h 2979245"/>
              <a:gd name="connsiteX2" fmla="*/ 229595 w 3185214"/>
              <a:gd name="connsiteY2" fmla="*/ 222371 h 2979245"/>
              <a:gd name="connsiteX3" fmla="*/ 111583 w 3185214"/>
              <a:gd name="connsiteY3" fmla="*/ 81864 h 2979245"/>
              <a:gd name="connsiteX4" fmla="*/ 54781 w 3185214"/>
              <a:gd name="connsiteY4" fmla="*/ 792046 h 2979245"/>
              <a:gd name="connsiteX5" fmla="*/ 748267 w 3185214"/>
              <a:gd name="connsiteY5" fmla="*/ 2835409 h 2979245"/>
              <a:gd name="connsiteX6" fmla="*/ 1004295 w 3185214"/>
              <a:gd name="connsiteY6" fmla="*/ 2968219 h 2979245"/>
              <a:gd name="connsiteX7" fmla="*/ 1523288 w 3185214"/>
              <a:gd name="connsiteY7" fmla="*/ 2958081 h 2979245"/>
              <a:gd name="connsiteX8" fmla="*/ 3029590 w 3185214"/>
              <a:gd name="connsiteY8" fmla="*/ 2905927 h 2979245"/>
              <a:gd name="connsiteX9" fmla="*/ 2856802 w 3185214"/>
              <a:gd name="connsiteY9" fmla="*/ 2725120 h 2979245"/>
              <a:gd name="connsiteX10" fmla="*/ 897312 w 3185214"/>
              <a:gd name="connsiteY10" fmla="*/ 2682023 h 2979245"/>
              <a:gd name="connsiteX11" fmla="*/ 362589 w 3185214"/>
              <a:gd name="connsiteY11" fmla="*/ 1597159 h 2979245"/>
              <a:gd name="connsiteX0" fmla="*/ 349342 w 3152917"/>
              <a:gd name="connsiteY0" fmla="*/ 1644616 h 2979245"/>
              <a:gd name="connsiteX1" fmla="*/ 212039 w 3152917"/>
              <a:gd name="connsiteY1" fmla="*/ 862506 h 2979245"/>
              <a:gd name="connsiteX2" fmla="*/ 197298 w 3152917"/>
              <a:gd name="connsiteY2" fmla="*/ 222371 h 2979245"/>
              <a:gd name="connsiteX3" fmla="*/ 79286 w 3152917"/>
              <a:gd name="connsiteY3" fmla="*/ 81864 h 2979245"/>
              <a:gd name="connsiteX4" fmla="*/ 22484 w 3152917"/>
              <a:gd name="connsiteY4" fmla="*/ 792046 h 2979245"/>
              <a:gd name="connsiteX5" fmla="*/ 273498 w 3152917"/>
              <a:gd name="connsiteY5" fmla="*/ 1691869 h 2979245"/>
              <a:gd name="connsiteX6" fmla="*/ 715970 w 3152917"/>
              <a:gd name="connsiteY6" fmla="*/ 2835409 h 2979245"/>
              <a:gd name="connsiteX7" fmla="*/ 971998 w 3152917"/>
              <a:gd name="connsiteY7" fmla="*/ 2968219 h 2979245"/>
              <a:gd name="connsiteX8" fmla="*/ 1490991 w 3152917"/>
              <a:gd name="connsiteY8" fmla="*/ 2958081 h 2979245"/>
              <a:gd name="connsiteX9" fmla="*/ 2997293 w 3152917"/>
              <a:gd name="connsiteY9" fmla="*/ 2905927 h 2979245"/>
              <a:gd name="connsiteX10" fmla="*/ 2824505 w 3152917"/>
              <a:gd name="connsiteY10" fmla="*/ 2725120 h 2979245"/>
              <a:gd name="connsiteX11" fmla="*/ 865015 w 3152917"/>
              <a:gd name="connsiteY11" fmla="*/ 2682023 h 2979245"/>
              <a:gd name="connsiteX12" fmla="*/ 330292 w 3152917"/>
              <a:gd name="connsiteY12" fmla="*/ 1597159 h 2979245"/>
              <a:gd name="connsiteX0" fmla="*/ 358512 w 3162087"/>
              <a:gd name="connsiteY0" fmla="*/ 2301921 h 3636550"/>
              <a:gd name="connsiteX1" fmla="*/ 221209 w 3162087"/>
              <a:gd name="connsiteY1" fmla="*/ 1519811 h 3636550"/>
              <a:gd name="connsiteX2" fmla="*/ 206468 w 3162087"/>
              <a:gd name="connsiteY2" fmla="*/ 879676 h 3636550"/>
              <a:gd name="connsiteX3" fmla="*/ 69406 w 3162087"/>
              <a:gd name="connsiteY3" fmla="*/ 27969 h 3636550"/>
              <a:gd name="connsiteX4" fmla="*/ 31654 w 3162087"/>
              <a:gd name="connsiteY4" fmla="*/ 1449351 h 3636550"/>
              <a:gd name="connsiteX5" fmla="*/ 282668 w 3162087"/>
              <a:gd name="connsiteY5" fmla="*/ 2349174 h 3636550"/>
              <a:gd name="connsiteX6" fmla="*/ 725140 w 3162087"/>
              <a:gd name="connsiteY6" fmla="*/ 3492714 h 3636550"/>
              <a:gd name="connsiteX7" fmla="*/ 981168 w 3162087"/>
              <a:gd name="connsiteY7" fmla="*/ 3625524 h 3636550"/>
              <a:gd name="connsiteX8" fmla="*/ 1500161 w 3162087"/>
              <a:gd name="connsiteY8" fmla="*/ 3615386 h 3636550"/>
              <a:gd name="connsiteX9" fmla="*/ 3006463 w 3162087"/>
              <a:gd name="connsiteY9" fmla="*/ 3563232 h 3636550"/>
              <a:gd name="connsiteX10" fmla="*/ 2833675 w 3162087"/>
              <a:gd name="connsiteY10" fmla="*/ 3382425 h 3636550"/>
              <a:gd name="connsiteX11" fmla="*/ 874185 w 3162087"/>
              <a:gd name="connsiteY11" fmla="*/ 3339328 h 3636550"/>
              <a:gd name="connsiteX12" fmla="*/ 339462 w 3162087"/>
              <a:gd name="connsiteY12" fmla="*/ 2254464 h 3636550"/>
              <a:gd name="connsiteX0" fmla="*/ 349338 w 3152913"/>
              <a:gd name="connsiteY0" fmla="*/ 2301921 h 3636550"/>
              <a:gd name="connsiteX1" fmla="*/ 212035 w 3152913"/>
              <a:gd name="connsiteY1" fmla="*/ 1519811 h 3636550"/>
              <a:gd name="connsiteX2" fmla="*/ 197294 w 3152913"/>
              <a:gd name="connsiteY2" fmla="*/ 879676 h 3636550"/>
              <a:gd name="connsiteX3" fmla="*/ 60232 w 3152913"/>
              <a:gd name="connsiteY3" fmla="*/ 27969 h 3636550"/>
              <a:gd name="connsiteX4" fmla="*/ 41530 w 3152913"/>
              <a:gd name="connsiteY4" fmla="*/ 1004851 h 3636550"/>
              <a:gd name="connsiteX5" fmla="*/ 273494 w 3152913"/>
              <a:gd name="connsiteY5" fmla="*/ 2349174 h 3636550"/>
              <a:gd name="connsiteX6" fmla="*/ 715966 w 3152913"/>
              <a:gd name="connsiteY6" fmla="*/ 3492714 h 3636550"/>
              <a:gd name="connsiteX7" fmla="*/ 971994 w 3152913"/>
              <a:gd name="connsiteY7" fmla="*/ 3625524 h 3636550"/>
              <a:gd name="connsiteX8" fmla="*/ 1490987 w 3152913"/>
              <a:gd name="connsiteY8" fmla="*/ 3615386 h 3636550"/>
              <a:gd name="connsiteX9" fmla="*/ 2997289 w 3152913"/>
              <a:gd name="connsiteY9" fmla="*/ 3563232 h 3636550"/>
              <a:gd name="connsiteX10" fmla="*/ 2824501 w 3152913"/>
              <a:gd name="connsiteY10" fmla="*/ 3382425 h 3636550"/>
              <a:gd name="connsiteX11" fmla="*/ 865011 w 3152913"/>
              <a:gd name="connsiteY11" fmla="*/ 3339328 h 3636550"/>
              <a:gd name="connsiteX12" fmla="*/ 330288 w 3152913"/>
              <a:gd name="connsiteY12" fmla="*/ 2254464 h 3636550"/>
              <a:gd name="connsiteX0" fmla="*/ 349338 w 3152913"/>
              <a:gd name="connsiteY0" fmla="*/ 2306142 h 3640771"/>
              <a:gd name="connsiteX1" fmla="*/ 212035 w 3152913"/>
              <a:gd name="connsiteY1" fmla="*/ 1524032 h 3640771"/>
              <a:gd name="connsiteX2" fmla="*/ 178244 w 3152913"/>
              <a:gd name="connsiteY2" fmla="*/ 744197 h 3640771"/>
              <a:gd name="connsiteX3" fmla="*/ 60232 w 3152913"/>
              <a:gd name="connsiteY3" fmla="*/ 32190 h 3640771"/>
              <a:gd name="connsiteX4" fmla="*/ 41530 w 3152913"/>
              <a:gd name="connsiteY4" fmla="*/ 1009072 h 3640771"/>
              <a:gd name="connsiteX5" fmla="*/ 273494 w 3152913"/>
              <a:gd name="connsiteY5" fmla="*/ 2353395 h 3640771"/>
              <a:gd name="connsiteX6" fmla="*/ 715966 w 3152913"/>
              <a:gd name="connsiteY6" fmla="*/ 3496935 h 3640771"/>
              <a:gd name="connsiteX7" fmla="*/ 971994 w 3152913"/>
              <a:gd name="connsiteY7" fmla="*/ 3629745 h 3640771"/>
              <a:gd name="connsiteX8" fmla="*/ 1490987 w 3152913"/>
              <a:gd name="connsiteY8" fmla="*/ 3619607 h 3640771"/>
              <a:gd name="connsiteX9" fmla="*/ 2997289 w 3152913"/>
              <a:gd name="connsiteY9" fmla="*/ 3567453 h 3640771"/>
              <a:gd name="connsiteX10" fmla="*/ 2824501 w 3152913"/>
              <a:gd name="connsiteY10" fmla="*/ 3386646 h 3640771"/>
              <a:gd name="connsiteX11" fmla="*/ 865011 w 3152913"/>
              <a:gd name="connsiteY11" fmla="*/ 3343549 h 3640771"/>
              <a:gd name="connsiteX12" fmla="*/ 330288 w 3152913"/>
              <a:gd name="connsiteY12" fmla="*/ 2258685 h 3640771"/>
              <a:gd name="connsiteX0" fmla="*/ 349338 w 3152913"/>
              <a:gd name="connsiteY0" fmla="*/ 2310222 h 3644851"/>
              <a:gd name="connsiteX1" fmla="*/ 212035 w 3152913"/>
              <a:gd name="connsiteY1" fmla="*/ 1528112 h 3644851"/>
              <a:gd name="connsiteX2" fmla="*/ 178244 w 3152913"/>
              <a:gd name="connsiteY2" fmla="*/ 748277 h 3644851"/>
              <a:gd name="connsiteX3" fmla="*/ 152844 w 3152913"/>
              <a:gd name="connsiteY3" fmla="*/ 255626 h 3644851"/>
              <a:gd name="connsiteX4" fmla="*/ 60232 w 3152913"/>
              <a:gd name="connsiteY4" fmla="*/ 36270 h 3644851"/>
              <a:gd name="connsiteX5" fmla="*/ 41530 w 3152913"/>
              <a:gd name="connsiteY5" fmla="*/ 1013152 h 3644851"/>
              <a:gd name="connsiteX6" fmla="*/ 273494 w 3152913"/>
              <a:gd name="connsiteY6" fmla="*/ 2357475 h 3644851"/>
              <a:gd name="connsiteX7" fmla="*/ 715966 w 3152913"/>
              <a:gd name="connsiteY7" fmla="*/ 3501015 h 3644851"/>
              <a:gd name="connsiteX8" fmla="*/ 971994 w 3152913"/>
              <a:gd name="connsiteY8" fmla="*/ 3633825 h 3644851"/>
              <a:gd name="connsiteX9" fmla="*/ 1490987 w 3152913"/>
              <a:gd name="connsiteY9" fmla="*/ 3623687 h 3644851"/>
              <a:gd name="connsiteX10" fmla="*/ 2997289 w 3152913"/>
              <a:gd name="connsiteY10" fmla="*/ 3571533 h 3644851"/>
              <a:gd name="connsiteX11" fmla="*/ 2824501 w 3152913"/>
              <a:gd name="connsiteY11" fmla="*/ 3390726 h 3644851"/>
              <a:gd name="connsiteX12" fmla="*/ 865011 w 3152913"/>
              <a:gd name="connsiteY12" fmla="*/ 3347629 h 3644851"/>
              <a:gd name="connsiteX13" fmla="*/ 330288 w 3152913"/>
              <a:gd name="connsiteY13" fmla="*/ 2262765 h 3644851"/>
              <a:gd name="connsiteX0" fmla="*/ 387212 w 3190787"/>
              <a:gd name="connsiteY0" fmla="*/ 2274279 h 3608908"/>
              <a:gd name="connsiteX1" fmla="*/ 249909 w 3190787"/>
              <a:gd name="connsiteY1" fmla="*/ 1492169 h 3608908"/>
              <a:gd name="connsiteX2" fmla="*/ 216118 w 3190787"/>
              <a:gd name="connsiteY2" fmla="*/ 712334 h 3608908"/>
              <a:gd name="connsiteX3" fmla="*/ 190718 w 3190787"/>
              <a:gd name="connsiteY3" fmla="*/ 219683 h 3608908"/>
              <a:gd name="connsiteX4" fmla="*/ 98106 w 3190787"/>
              <a:gd name="connsiteY4" fmla="*/ 327 h 3608908"/>
              <a:gd name="connsiteX5" fmla="*/ 218 w 3190787"/>
              <a:gd name="connsiteY5" fmla="*/ 194283 h 3608908"/>
              <a:gd name="connsiteX6" fmla="*/ 79404 w 3190787"/>
              <a:gd name="connsiteY6" fmla="*/ 977209 h 3608908"/>
              <a:gd name="connsiteX7" fmla="*/ 311368 w 3190787"/>
              <a:gd name="connsiteY7" fmla="*/ 2321532 h 3608908"/>
              <a:gd name="connsiteX8" fmla="*/ 753840 w 3190787"/>
              <a:gd name="connsiteY8" fmla="*/ 3465072 h 3608908"/>
              <a:gd name="connsiteX9" fmla="*/ 1009868 w 3190787"/>
              <a:gd name="connsiteY9" fmla="*/ 3597882 h 3608908"/>
              <a:gd name="connsiteX10" fmla="*/ 1528861 w 3190787"/>
              <a:gd name="connsiteY10" fmla="*/ 3587744 h 3608908"/>
              <a:gd name="connsiteX11" fmla="*/ 3035163 w 3190787"/>
              <a:gd name="connsiteY11" fmla="*/ 3535590 h 3608908"/>
              <a:gd name="connsiteX12" fmla="*/ 2862375 w 3190787"/>
              <a:gd name="connsiteY12" fmla="*/ 3354783 h 3608908"/>
              <a:gd name="connsiteX13" fmla="*/ 902885 w 3190787"/>
              <a:gd name="connsiteY13" fmla="*/ 3311686 h 3608908"/>
              <a:gd name="connsiteX14" fmla="*/ 368162 w 3190787"/>
              <a:gd name="connsiteY14" fmla="*/ 2226822 h 360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0787" h="3608908">
                <a:moveTo>
                  <a:pt x="387212" y="2274279"/>
                </a:moveTo>
                <a:cubicBezTo>
                  <a:pt x="350570" y="2139694"/>
                  <a:pt x="294918" y="1662669"/>
                  <a:pt x="249909" y="1492169"/>
                </a:cubicBezTo>
                <a:cubicBezTo>
                  <a:pt x="221393" y="1259362"/>
                  <a:pt x="238244" y="842441"/>
                  <a:pt x="216118" y="712334"/>
                </a:cubicBezTo>
                <a:cubicBezTo>
                  <a:pt x="197786" y="502370"/>
                  <a:pt x="210387" y="338351"/>
                  <a:pt x="190718" y="219683"/>
                </a:cubicBezTo>
                <a:cubicBezTo>
                  <a:pt x="171049" y="101015"/>
                  <a:pt x="125623" y="4560"/>
                  <a:pt x="98106" y="327"/>
                </a:cubicBezTo>
                <a:cubicBezTo>
                  <a:pt x="70589" y="-3906"/>
                  <a:pt x="3335" y="31469"/>
                  <a:pt x="218" y="194283"/>
                </a:cubicBezTo>
                <a:cubicBezTo>
                  <a:pt x="-2899" y="357097"/>
                  <a:pt x="27546" y="622668"/>
                  <a:pt x="79404" y="977209"/>
                </a:cubicBezTo>
                <a:cubicBezTo>
                  <a:pt x="131262" y="1331751"/>
                  <a:pt x="195787" y="1980972"/>
                  <a:pt x="311368" y="2321532"/>
                </a:cubicBezTo>
                <a:cubicBezTo>
                  <a:pt x="426949" y="2662092"/>
                  <a:pt x="637423" y="3252347"/>
                  <a:pt x="753840" y="3465072"/>
                </a:cubicBezTo>
                <a:cubicBezTo>
                  <a:pt x="870257" y="3677797"/>
                  <a:pt x="880698" y="3577437"/>
                  <a:pt x="1009868" y="3597882"/>
                </a:cubicBezTo>
                <a:cubicBezTo>
                  <a:pt x="1139038" y="3618327"/>
                  <a:pt x="1191312" y="3607651"/>
                  <a:pt x="1528861" y="3587744"/>
                </a:cubicBezTo>
                <a:cubicBezTo>
                  <a:pt x="1866410" y="3567837"/>
                  <a:pt x="2812911" y="3574417"/>
                  <a:pt x="3035163" y="3535590"/>
                </a:cubicBezTo>
                <a:cubicBezTo>
                  <a:pt x="3257415" y="3496763"/>
                  <a:pt x="3276019" y="3368650"/>
                  <a:pt x="2862375" y="3354783"/>
                </a:cubicBezTo>
                <a:cubicBezTo>
                  <a:pt x="2474131" y="3296466"/>
                  <a:pt x="1338696" y="3432002"/>
                  <a:pt x="902885" y="3311686"/>
                </a:cubicBezTo>
                <a:cubicBezTo>
                  <a:pt x="467074" y="3191370"/>
                  <a:pt x="468868" y="2254397"/>
                  <a:pt x="368162" y="22268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FF03D8-2088-4108-ABDF-537BD51B2E3D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208E8F-CFAF-45E4-9AB2-9A407251513F}"/>
              </a:ext>
            </a:extLst>
          </p:cNvPr>
          <p:cNvSpPr/>
          <p:nvPr/>
        </p:nvSpPr>
        <p:spPr>
          <a:xfrm>
            <a:off x="1910900" y="2042139"/>
            <a:ext cx="3379479" cy="2811009"/>
          </a:xfrm>
          <a:custGeom>
            <a:avLst/>
            <a:gdLst>
              <a:gd name="connsiteX0" fmla="*/ 1016000 w 3606411"/>
              <a:gd name="connsiteY0" fmla="*/ 93182 h 2996237"/>
              <a:gd name="connsiteX1" fmla="*/ 25400 w 3606411"/>
              <a:gd name="connsiteY1" fmla="*/ 2633182 h 2996237"/>
              <a:gd name="connsiteX2" fmla="*/ 685800 w 3606411"/>
              <a:gd name="connsiteY2" fmla="*/ 2747482 h 2996237"/>
              <a:gd name="connsiteX3" fmla="*/ 1295400 w 3606411"/>
              <a:gd name="connsiteY3" fmla="*/ 436082 h 2996237"/>
              <a:gd name="connsiteX4" fmla="*/ 3225800 w 3606411"/>
              <a:gd name="connsiteY4" fmla="*/ 2544282 h 2996237"/>
              <a:gd name="connsiteX5" fmla="*/ 3429000 w 3606411"/>
              <a:gd name="connsiteY5" fmla="*/ 2061682 h 2996237"/>
              <a:gd name="connsiteX6" fmla="*/ 1206500 w 3606411"/>
              <a:gd name="connsiteY6" fmla="*/ 4282 h 2996237"/>
              <a:gd name="connsiteX7" fmla="*/ 0 w 3606411"/>
              <a:gd name="connsiteY7" fmla="*/ 2671282 h 2996237"/>
              <a:gd name="connsiteX0" fmla="*/ 994773 w 3585184"/>
              <a:gd name="connsiteY0" fmla="*/ 93182 h 2996237"/>
              <a:gd name="connsiteX1" fmla="*/ 4173 w 3585184"/>
              <a:gd name="connsiteY1" fmla="*/ 2633182 h 2996237"/>
              <a:gd name="connsiteX2" fmla="*/ 664573 w 3585184"/>
              <a:gd name="connsiteY2" fmla="*/ 2747482 h 2996237"/>
              <a:gd name="connsiteX3" fmla="*/ 1274173 w 3585184"/>
              <a:gd name="connsiteY3" fmla="*/ 436082 h 2996237"/>
              <a:gd name="connsiteX4" fmla="*/ 3204573 w 3585184"/>
              <a:gd name="connsiteY4" fmla="*/ 2544282 h 2996237"/>
              <a:gd name="connsiteX5" fmla="*/ 3407773 w 3585184"/>
              <a:gd name="connsiteY5" fmla="*/ 2061682 h 2996237"/>
              <a:gd name="connsiteX6" fmla="*/ 1185273 w 3585184"/>
              <a:gd name="connsiteY6" fmla="*/ 4282 h 2996237"/>
              <a:gd name="connsiteX7" fmla="*/ 94887 w 3585184"/>
              <a:gd name="connsiteY7" fmla="*/ 2351967 h 2996237"/>
              <a:gd name="connsiteX0" fmla="*/ 899886 w 3490297"/>
              <a:gd name="connsiteY0" fmla="*/ 93182 h 2883857"/>
              <a:gd name="connsiteX1" fmla="*/ 112486 w 3490297"/>
              <a:gd name="connsiteY1" fmla="*/ 2342896 h 2883857"/>
              <a:gd name="connsiteX2" fmla="*/ 569686 w 3490297"/>
              <a:gd name="connsiteY2" fmla="*/ 2747482 h 2883857"/>
              <a:gd name="connsiteX3" fmla="*/ 1179286 w 3490297"/>
              <a:gd name="connsiteY3" fmla="*/ 436082 h 2883857"/>
              <a:gd name="connsiteX4" fmla="*/ 3109686 w 3490297"/>
              <a:gd name="connsiteY4" fmla="*/ 2544282 h 2883857"/>
              <a:gd name="connsiteX5" fmla="*/ 3312886 w 3490297"/>
              <a:gd name="connsiteY5" fmla="*/ 2061682 h 2883857"/>
              <a:gd name="connsiteX6" fmla="*/ 1090386 w 3490297"/>
              <a:gd name="connsiteY6" fmla="*/ 4282 h 2883857"/>
              <a:gd name="connsiteX7" fmla="*/ 0 w 3490297"/>
              <a:gd name="connsiteY7" fmla="*/ 2351967 h 2883857"/>
              <a:gd name="connsiteX0" fmla="*/ 899886 w 3490297"/>
              <a:gd name="connsiteY0" fmla="*/ 93182 h 2825727"/>
              <a:gd name="connsiteX1" fmla="*/ 112486 w 3490297"/>
              <a:gd name="connsiteY1" fmla="*/ 2342896 h 2825727"/>
              <a:gd name="connsiteX2" fmla="*/ 497114 w 3490297"/>
              <a:gd name="connsiteY2" fmla="*/ 2674910 h 2825727"/>
              <a:gd name="connsiteX3" fmla="*/ 1179286 w 3490297"/>
              <a:gd name="connsiteY3" fmla="*/ 436082 h 2825727"/>
              <a:gd name="connsiteX4" fmla="*/ 3109686 w 3490297"/>
              <a:gd name="connsiteY4" fmla="*/ 2544282 h 2825727"/>
              <a:gd name="connsiteX5" fmla="*/ 3312886 w 3490297"/>
              <a:gd name="connsiteY5" fmla="*/ 2061682 h 2825727"/>
              <a:gd name="connsiteX6" fmla="*/ 1090386 w 3490297"/>
              <a:gd name="connsiteY6" fmla="*/ 4282 h 2825727"/>
              <a:gd name="connsiteX7" fmla="*/ 0 w 3490297"/>
              <a:gd name="connsiteY7" fmla="*/ 2351967 h 2825727"/>
              <a:gd name="connsiteX0" fmla="*/ 972457 w 3490297"/>
              <a:gd name="connsiteY0" fmla="*/ 20611 h 2828384"/>
              <a:gd name="connsiteX1" fmla="*/ 112486 w 3490297"/>
              <a:gd name="connsiteY1" fmla="*/ 2342896 h 2828384"/>
              <a:gd name="connsiteX2" fmla="*/ 497114 w 3490297"/>
              <a:gd name="connsiteY2" fmla="*/ 2674910 h 2828384"/>
              <a:gd name="connsiteX3" fmla="*/ 1179286 w 3490297"/>
              <a:gd name="connsiteY3" fmla="*/ 436082 h 2828384"/>
              <a:gd name="connsiteX4" fmla="*/ 3109686 w 3490297"/>
              <a:gd name="connsiteY4" fmla="*/ 2544282 h 2828384"/>
              <a:gd name="connsiteX5" fmla="*/ 3312886 w 3490297"/>
              <a:gd name="connsiteY5" fmla="*/ 2061682 h 2828384"/>
              <a:gd name="connsiteX6" fmla="*/ 1090386 w 3490297"/>
              <a:gd name="connsiteY6" fmla="*/ 4282 h 2828384"/>
              <a:gd name="connsiteX7" fmla="*/ 0 w 3490297"/>
              <a:gd name="connsiteY7" fmla="*/ 2351967 h 2828384"/>
              <a:gd name="connsiteX0" fmla="*/ 873537 w 3391377"/>
              <a:gd name="connsiteY0" fmla="*/ 20611 h 2828384"/>
              <a:gd name="connsiteX1" fmla="*/ 13566 w 3391377"/>
              <a:gd name="connsiteY1" fmla="*/ 2342896 h 2828384"/>
              <a:gd name="connsiteX2" fmla="*/ 398194 w 3391377"/>
              <a:gd name="connsiteY2" fmla="*/ 2674910 h 2828384"/>
              <a:gd name="connsiteX3" fmla="*/ 1080366 w 3391377"/>
              <a:gd name="connsiteY3" fmla="*/ 436082 h 2828384"/>
              <a:gd name="connsiteX4" fmla="*/ 3010766 w 3391377"/>
              <a:gd name="connsiteY4" fmla="*/ 2544282 h 2828384"/>
              <a:gd name="connsiteX5" fmla="*/ 3213966 w 3391377"/>
              <a:gd name="connsiteY5" fmla="*/ 2061682 h 2828384"/>
              <a:gd name="connsiteX6" fmla="*/ 991466 w 3391377"/>
              <a:gd name="connsiteY6" fmla="*/ 4282 h 2828384"/>
              <a:gd name="connsiteX7" fmla="*/ 17194 w 3391377"/>
              <a:gd name="connsiteY7" fmla="*/ 2351967 h 2828384"/>
              <a:gd name="connsiteX0" fmla="*/ 861639 w 3379479"/>
              <a:gd name="connsiteY0" fmla="*/ 20611 h 2811009"/>
              <a:gd name="connsiteX1" fmla="*/ 527500 w 3379479"/>
              <a:gd name="connsiteY1" fmla="*/ 526889 h 2811009"/>
              <a:gd name="connsiteX2" fmla="*/ 1668 w 3379479"/>
              <a:gd name="connsiteY2" fmla="*/ 2342896 h 2811009"/>
              <a:gd name="connsiteX3" fmla="*/ 386296 w 3379479"/>
              <a:gd name="connsiteY3" fmla="*/ 2674910 h 2811009"/>
              <a:gd name="connsiteX4" fmla="*/ 1068468 w 3379479"/>
              <a:gd name="connsiteY4" fmla="*/ 436082 h 2811009"/>
              <a:gd name="connsiteX5" fmla="*/ 2998868 w 3379479"/>
              <a:gd name="connsiteY5" fmla="*/ 2544282 h 2811009"/>
              <a:gd name="connsiteX6" fmla="*/ 3202068 w 3379479"/>
              <a:gd name="connsiteY6" fmla="*/ 2061682 h 2811009"/>
              <a:gd name="connsiteX7" fmla="*/ 979568 w 3379479"/>
              <a:gd name="connsiteY7" fmla="*/ 4282 h 2811009"/>
              <a:gd name="connsiteX8" fmla="*/ 5296 w 3379479"/>
              <a:gd name="connsiteY8" fmla="*/ 2351967 h 281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9479" h="2811009">
                <a:moveTo>
                  <a:pt x="861639" y="20611"/>
                </a:moveTo>
                <a:cubicBezTo>
                  <a:pt x="820464" y="107410"/>
                  <a:pt x="670828" y="139842"/>
                  <a:pt x="527500" y="526889"/>
                </a:cubicBezTo>
                <a:cubicBezTo>
                  <a:pt x="384172" y="913936"/>
                  <a:pt x="25202" y="1984893"/>
                  <a:pt x="1668" y="2342896"/>
                </a:cubicBezTo>
                <a:cubicBezTo>
                  <a:pt x="-21866" y="2700899"/>
                  <a:pt x="208496" y="2992712"/>
                  <a:pt x="386296" y="2674910"/>
                </a:cubicBezTo>
                <a:cubicBezTo>
                  <a:pt x="564096" y="2357108"/>
                  <a:pt x="633039" y="457853"/>
                  <a:pt x="1068468" y="436082"/>
                </a:cubicBezTo>
                <a:cubicBezTo>
                  <a:pt x="1503897" y="414311"/>
                  <a:pt x="2643268" y="2273349"/>
                  <a:pt x="2998868" y="2544282"/>
                </a:cubicBezTo>
                <a:cubicBezTo>
                  <a:pt x="3354468" y="2815215"/>
                  <a:pt x="3538618" y="2485015"/>
                  <a:pt x="3202068" y="2061682"/>
                </a:cubicBezTo>
                <a:cubicBezTo>
                  <a:pt x="2865518" y="1638349"/>
                  <a:pt x="1551068" y="-97318"/>
                  <a:pt x="979568" y="4282"/>
                </a:cubicBezTo>
                <a:cubicBezTo>
                  <a:pt x="408068" y="105882"/>
                  <a:pt x="191563" y="1960384"/>
                  <a:pt x="5296" y="235196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61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4947ED7-F021-43C4-8583-CEF411690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68740" y="197970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/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6C4FAE-C589-429A-9B61-6693446A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2267035"/>
                <a:ext cx="5713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/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22C06-2717-46C8-A7A8-EDC2EFDB7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5" y="1622538"/>
                <a:ext cx="464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/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007797-334D-426E-AF10-B51DBF1C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5" y="1610370"/>
                <a:ext cx="469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/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71ECE1-08A6-46AA-9DF1-9FD94D56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31" y="1622538"/>
                <a:ext cx="96590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0BB394D-CA08-4F80-875D-CAFD87CAC22B}"/>
              </a:ext>
            </a:extLst>
          </p:cNvPr>
          <p:cNvSpPr txBox="1"/>
          <p:nvPr/>
        </p:nvSpPr>
        <p:spPr>
          <a:xfrm>
            <a:off x="3421441" y="16103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/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We could play infinitely with the intersection in a single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≥2?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B7F8F6-BBCE-4380-B66A-96E5EA089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6" y="1471335"/>
                <a:ext cx="5398094" cy="4366067"/>
              </a:xfrm>
              <a:prstGeom prst="rect">
                <a:avLst/>
              </a:prstGeom>
              <a:blipFill>
                <a:blip r:embed="rId7"/>
                <a:stretch>
                  <a:fillRect l="-1808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436AADE2-7C64-4CDE-BF68-9EB79BDEF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1777380" y="4267352"/>
            <a:ext cx="577319" cy="3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31F1A-C83D-4B1A-942B-3F01BF1DFE06}"/>
                  </a:ext>
                </a:extLst>
              </p:cNvPr>
              <p:cNvSpPr txBox="1"/>
              <p:nvPr/>
            </p:nvSpPr>
            <p:spPr>
              <a:xfrm>
                <a:off x="1900194" y="4504824"/>
                <a:ext cx="571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31F1A-C83D-4B1A-942B-3F01BF1DF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4" y="4504824"/>
                <a:ext cx="5713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8250C0CB-7E80-4D12-8D4E-86D144438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5" b="12333"/>
          <a:stretch/>
        </p:blipFill>
        <p:spPr bwMode="auto">
          <a:xfrm>
            <a:off x="2057400" y="1295400"/>
            <a:ext cx="3167844" cy="45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E1BDE9-8A21-43A1-959D-3053F1FED51C}"/>
              </a:ext>
            </a:extLst>
          </p:cNvPr>
          <p:cNvSpPr txBox="1"/>
          <p:nvPr/>
        </p:nvSpPr>
        <p:spPr>
          <a:xfrm>
            <a:off x="2841718" y="578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029682-B7F0-4683-BA71-4AB138890A59}"/>
              </a:ext>
            </a:extLst>
          </p:cNvPr>
          <p:cNvSpPr/>
          <p:nvPr/>
        </p:nvSpPr>
        <p:spPr>
          <a:xfrm>
            <a:off x="1929620" y="2085138"/>
            <a:ext cx="3360758" cy="354553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300233 w 3360758"/>
              <a:gd name="connsiteY0" fmla="*/ 335 h 354553"/>
              <a:gd name="connsiteX1" fmla="*/ 11475 w 3360758"/>
              <a:gd name="connsiteY1" fmla="*/ 128672 h 354553"/>
              <a:gd name="connsiteX2" fmla="*/ 380443 w 3360758"/>
              <a:gd name="connsiteY2" fmla="*/ 305135 h 354553"/>
              <a:gd name="connsiteX3" fmla="*/ 3059476 w 3360758"/>
              <a:gd name="connsiteY3" fmla="*/ 337219 h 354553"/>
              <a:gd name="connsiteX4" fmla="*/ 2979265 w 3360758"/>
              <a:gd name="connsiteY4" fmla="*/ 64504 h 354553"/>
              <a:gd name="connsiteX5" fmla="*/ 293883 w 3360758"/>
              <a:gd name="connsiteY5" fmla="*/ 0 h 35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758" h="354553">
                <a:moveTo>
                  <a:pt x="300233" y="335"/>
                </a:moveTo>
                <a:cubicBezTo>
                  <a:pt x="82327" y="19051"/>
                  <a:pt x="-1893" y="77872"/>
                  <a:pt x="11475" y="128672"/>
                </a:cubicBezTo>
                <a:cubicBezTo>
                  <a:pt x="24843" y="179472"/>
                  <a:pt x="-127557" y="270377"/>
                  <a:pt x="380443" y="305135"/>
                </a:cubicBezTo>
                <a:cubicBezTo>
                  <a:pt x="888443" y="339893"/>
                  <a:pt x="2626339" y="377324"/>
                  <a:pt x="3059476" y="337219"/>
                </a:cubicBezTo>
                <a:cubicBezTo>
                  <a:pt x="3492613" y="297114"/>
                  <a:pt x="3452507" y="112630"/>
                  <a:pt x="2979265" y="64504"/>
                </a:cubicBezTo>
                <a:cubicBezTo>
                  <a:pt x="2506023" y="16378"/>
                  <a:pt x="796536" y="133684"/>
                  <a:pt x="2938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CAC0DB-5079-4BEE-86A7-608BB5D409EE}"/>
              </a:ext>
            </a:extLst>
          </p:cNvPr>
          <p:cNvSpPr/>
          <p:nvPr/>
        </p:nvSpPr>
        <p:spPr>
          <a:xfrm>
            <a:off x="2031673" y="2060469"/>
            <a:ext cx="3188259" cy="1655366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8259" h="1655366">
                <a:moveTo>
                  <a:pt x="314834" y="346833"/>
                </a:moveTo>
                <a:cubicBezTo>
                  <a:pt x="282525" y="348841"/>
                  <a:pt x="289754" y="163368"/>
                  <a:pt x="235278" y="73131"/>
                </a:cubicBezTo>
                <a:cubicBezTo>
                  <a:pt x="136352" y="8294"/>
                  <a:pt x="22620" y="-84128"/>
                  <a:pt x="676" y="154663"/>
                </a:cubicBezTo>
                <a:cubicBezTo>
                  <a:pt x="-21268" y="393454"/>
                  <a:pt x="497036" y="1260229"/>
                  <a:pt x="751312" y="1505876"/>
                </a:cubicBezTo>
                <a:cubicBezTo>
                  <a:pt x="1005588" y="1751523"/>
                  <a:pt x="1143996" y="1617853"/>
                  <a:pt x="1526333" y="1628548"/>
                </a:cubicBezTo>
                <a:cubicBezTo>
                  <a:pt x="1908670" y="1639243"/>
                  <a:pt x="2810383" y="1615221"/>
                  <a:pt x="3032635" y="1576394"/>
                </a:cubicBezTo>
                <a:cubicBezTo>
                  <a:pt x="3254887" y="1537567"/>
                  <a:pt x="3273491" y="1409454"/>
                  <a:pt x="2859847" y="1395587"/>
                </a:cubicBezTo>
                <a:cubicBezTo>
                  <a:pt x="2471603" y="1337270"/>
                  <a:pt x="1336168" y="1472806"/>
                  <a:pt x="900357" y="1352490"/>
                </a:cubicBezTo>
                <a:cubicBezTo>
                  <a:pt x="464546" y="1232174"/>
                  <a:pt x="364740" y="307901"/>
                  <a:pt x="264034" y="280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C3C609-E942-4FE6-A18D-1BDC67E506D4}"/>
              </a:ext>
            </a:extLst>
          </p:cNvPr>
          <p:cNvSpPr/>
          <p:nvPr/>
        </p:nvSpPr>
        <p:spPr>
          <a:xfrm>
            <a:off x="2078054" y="1985879"/>
            <a:ext cx="3212324" cy="2366177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364411 w 3237836"/>
              <a:gd name="connsiteY0" fmla="*/ 1015813 h 2324346"/>
              <a:gd name="connsiteX1" fmla="*/ 132455 w 3237836"/>
              <a:gd name="connsiteY1" fmla="*/ 5511 h 2324346"/>
              <a:gd name="connsiteX2" fmla="*/ 50253 w 3237836"/>
              <a:gd name="connsiteY2" fmla="*/ 823643 h 2324346"/>
              <a:gd name="connsiteX3" fmla="*/ 800889 w 3237836"/>
              <a:gd name="connsiteY3" fmla="*/ 2174856 h 2324346"/>
              <a:gd name="connsiteX4" fmla="*/ 1575910 w 3237836"/>
              <a:gd name="connsiteY4" fmla="*/ 2297528 h 2324346"/>
              <a:gd name="connsiteX5" fmla="*/ 3082212 w 3237836"/>
              <a:gd name="connsiteY5" fmla="*/ 2245374 h 2324346"/>
              <a:gd name="connsiteX6" fmla="*/ 2909424 w 3237836"/>
              <a:gd name="connsiteY6" fmla="*/ 2064567 h 2324346"/>
              <a:gd name="connsiteX7" fmla="*/ 949934 w 3237836"/>
              <a:gd name="connsiteY7" fmla="*/ 2021470 h 2324346"/>
              <a:gd name="connsiteX8" fmla="*/ 313611 w 3237836"/>
              <a:gd name="connsiteY8" fmla="*/ 949306 h 2324346"/>
              <a:gd name="connsiteX0" fmla="*/ 317618 w 3191043"/>
              <a:gd name="connsiteY0" fmla="*/ 1015936 h 2325282"/>
              <a:gd name="connsiteX1" fmla="*/ 85662 w 3191043"/>
              <a:gd name="connsiteY1" fmla="*/ 5634 h 2325282"/>
              <a:gd name="connsiteX2" fmla="*/ 73310 w 3191043"/>
              <a:gd name="connsiteY2" fmla="*/ 811066 h 2325282"/>
              <a:gd name="connsiteX3" fmla="*/ 754096 w 3191043"/>
              <a:gd name="connsiteY3" fmla="*/ 2174979 h 2325282"/>
              <a:gd name="connsiteX4" fmla="*/ 1529117 w 3191043"/>
              <a:gd name="connsiteY4" fmla="*/ 2297651 h 2325282"/>
              <a:gd name="connsiteX5" fmla="*/ 3035419 w 3191043"/>
              <a:gd name="connsiteY5" fmla="*/ 2245497 h 2325282"/>
              <a:gd name="connsiteX6" fmla="*/ 2862631 w 3191043"/>
              <a:gd name="connsiteY6" fmla="*/ 2064690 h 2325282"/>
              <a:gd name="connsiteX7" fmla="*/ 903141 w 3191043"/>
              <a:gd name="connsiteY7" fmla="*/ 2021593 h 2325282"/>
              <a:gd name="connsiteX8" fmla="*/ 266818 w 3191043"/>
              <a:gd name="connsiteY8" fmla="*/ 949429 h 2325282"/>
              <a:gd name="connsiteX0" fmla="*/ 338899 w 3212324"/>
              <a:gd name="connsiteY0" fmla="*/ 1028533 h 2337879"/>
              <a:gd name="connsiteX1" fmla="*/ 68843 w 3212324"/>
              <a:gd name="connsiteY1" fmla="*/ 5531 h 2337879"/>
              <a:gd name="connsiteX2" fmla="*/ 94591 w 3212324"/>
              <a:gd name="connsiteY2" fmla="*/ 823663 h 2337879"/>
              <a:gd name="connsiteX3" fmla="*/ 775377 w 3212324"/>
              <a:gd name="connsiteY3" fmla="*/ 2187576 h 2337879"/>
              <a:gd name="connsiteX4" fmla="*/ 1550398 w 3212324"/>
              <a:gd name="connsiteY4" fmla="*/ 2310248 h 2337879"/>
              <a:gd name="connsiteX5" fmla="*/ 3056700 w 3212324"/>
              <a:gd name="connsiteY5" fmla="*/ 2258094 h 2337879"/>
              <a:gd name="connsiteX6" fmla="*/ 2883912 w 3212324"/>
              <a:gd name="connsiteY6" fmla="*/ 2077287 h 2337879"/>
              <a:gd name="connsiteX7" fmla="*/ 924422 w 3212324"/>
              <a:gd name="connsiteY7" fmla="*/ 2034190 h 2337879"/>
              <a:gd name="connsiteX8" fmla="*/ 288099 w 3212324"/>
              <a:gd name="connsiteY8" fmla="*/ 962026 h 2337879"/>
              <a:gd name="connsiteX0" fmla="*/ 338899 w 3212324"/>
              <a:gd name="connsiteY0" fmla="*/ 1056831 h 2366177"/>
              <a:gd name="connsiteX1" fmla="*/ 169846 w 3212324"/>
              <a:gd name="connsiteY1" fmla="*/ 242971 h 2366177"/>
              <a:gd name="connsiteX2" fmla="*/ 68843 w 3212324"/>
              <a:gd name="connsiteY2" fmla="*/ 33829 h 2366177"/>
              <a:gd name="connsiteX3" fmla="*/ 94591 w 3212324"/>
              <a:gd name="connsiteY3" fmla="*/ 851961 h 2366177"/>
              <a:gd name="connsiteX4" fmla="*/ 775377 w 3212324"/>
              <a:gd name="connsiteY4" fmla="*/ 2215874 h 2366177"/>
              <a:gd name="connsiteX5" fmla="*/ 1550398 w 3212324"/>
              <a:gd name="connsiteY5" fmla="*/ 2338546 h 2366177"/>
              <a:gd name="connsiteX6" fmla="*/ 3056700 w 3212324"/>
              <a:gd name="connsiteY6" fmla="*/ 2286392 h 2366177"/>
              <a:gd name="connsiteX7" fmla="*/ 2883912 w 3212324"/>
              <a:gd name="connsiteY7" fmla="*/ 2105585 h 2366177"/>
              <a:gd name="connsiteX8" fmla="*/ 924422 w 3212324"/>
              <a:gd name="connsiteY8" fmla="*/ 2062488 h 2366177"/>
              <a:gd name="connsiteX9" fmla="*/ 288099 w 3212324"/>
              <a:gd name="connsiteY9" fmla="*/ 990324 h 23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2324" h="2366177">
                <a:moveTo>
                  <a:pt x="338899" y="1056831"/>
                </a:moveTo>
                <a:cubicBezTo>
                  <a:pt x="302257" y="922246"/>
                  <a:pt x="214855" y="413471"/>
                  <a:pt x="169846" y="242971"/>
                </a:cubicBezTo>
                <a:cubicBezTo>
                  <a:pt x="124837" y="72471"/>
                  <a:pt x="72919" y="-66611"/>
                  <a:pt x="68843" y="33829"/>
                </a:cubicBezTo>
                <a:cubicBezTo>
                  <a:pt x="-30083" y="-31008"/>
                  <a:pt x="-23165" y="488287"/>
                  <a:pt x="94591" y="851961"/>
                </a:cubicBezTo>
                <a:cubicBezTo>
                  <a:pt x="212347" y="1215635"/>
                  <a:pt x="532743" y="1968110"/>
                  <a:pt x="775377" y="2215874"/>
                </a:cubicBezTo>
                <a:cubicBezTo>
                  <a:pt x="1018011" y="2463638"/>
                  <a:pt x="1168061" y="2327851"/>
                  <a:pt x="1550398" y="2338546"/>
                </a:cubicBezTo>
                <a:cubicBezTo>
                  <a:pt x="1932735" y="2349241"/>
                  <a:pt x="2834448" y="2325219"/>
                  <a:pt x="3056700" y="2286392"/>
                </a:cubicBezTo>
                <a:cubicBezTo>
                  <a:pt x="3278952" y="2247565"/>
                  <a:pt x="3297556" y="2119452"/>
                  <a:pt x="2883912" y="2105585"/>
                </a:cubicBezTo>
                <a:cubicBezTo>
                  <a:pt x="2495668" y="2047268"/>
                  <a:pt x="1360233" y="2182804"/>
                  <a:pt x="924422" y="2062488"/>
                </a:cubicBezTo>
                <a:cubicBezTo>
                  <a:pt x="488611" y="1942172"/>
                  <a:pt x="388805" y="1017899"/>
                  <a:pt x="288099" y="990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FF03D8-2088-4108-ABDF-537BD51B2E3D}"/>
              </a:ext>
            </a:extLst>
          </p:cNvPr>
          <p:cNvSpPr/>
          <p:nvPr/>
        </p:nvSpPr>
        <p:spPr>
          <a:xfrm>
            <a:off x="2026900" y="2061792"/>
            <a:ext cx="3173570" cy="973589"/>
          </a:xfrm>
          <a:custGeom>
            <a:avLst/>
            <a:gdLst>
              <a:gd name="connsiteX0" fmla="*/ 478601 w 3653373"/>
              <a:gd name="connsiteY0" fmla="*/ 0 h 300188"/>
              <a:gd name="connsiteX1" fmla="*/ 29422 w 3653373"/>
              <a:gd name="connsiteY1" fmla="*/ 80211 h 300188"/>
              <a:gd name="connsiteX2" fmla="*/ 398390 w 3653373"/>
              <a:gd name="connsiteY2" fmla="*/ 256674 h 300188"/>
              <a:gd name="connsiteX3" fmla="*/ 3221801 w 3653373"/>
              <a:gd name="connsiteY3" fmla="*/ 288758 h 300188"/>
              <a:gd name="connsiteX4" fmla="*/ 3350138 w 3653373"/>
              <a:gd name="connsiteY4" fmla="*/ 96253 h 300188"/>
              <a:gd name="connsiteX5" fmla="*/ 382348 w 3653373"/>
              <a:gd name="connsiteY5" fmla="*/ 0 h 300188"/>
              <a:gd name="connsiteX0" fmla="*/ 478601 w 3566777"/>
              <a:gd name="connsiteY0" fmla="*/ 0 h 303728"/>
              <a:gd name="connsiteX1" fmla="*/ 29422 w 3566777"/>
              <a:gd name="connsiteY1" fmla="*/ 80211 h 303728"/>
              <a:gd name="connsiteX2" fmla="*/ 398390 w 3566777"/>
              <a:gd name="connsiteY2" fmla="*/ 256674 h 303728"/>
              <a:gd name="connsiteX3" fmla="*/ 3221801 w 3566777"/>
              <a:gd name="connsiteY3" fmla="*/ 288758 h 303728"/>
              <a:gd name="connsiteX4" fmla="*/ 3205759 w 3566777"/>
              <a:gd name="connsiteY4" fmla="*/ 48127 h 303728"/>
              <a:gd name="connsiteX5" fmla="*/ 382348 w 3566777"/>
              <a:gd name="connsiteY5" fmla="*/ 0 h 303728"/>
              <a:gd name="connsiteX0" fmla="*/ 472503 w 3495168"/>
              <a:gd name="connsiteY0" fmla="*/ 0 h 303728"/>
              <a:gd name="connsiteX1" fmla="*/ 23324 w 3495168"/>
              <a:gd name="connsiteY1" fmla="*/ 80211 h 303728"/>
              <a:gd name="connsiteX2" fmla="*/ 392292 w 3495168"/>
              <a:gd name="connsiteY2" fmla="*/ 256674 h 303728"/>
              <a:gd name="connsiteX3" fmla="*/ 3071325 w 3495168"/>
              <a:gd name="connsiteY3" fmla="*/ 288758 h 303728"/>
              <a:gd name="connsiteX4" fmla="*/ 3199661 w 3495168"/>
              <a:gd name="connsiteY4" fmla="*/ 48127 h 303728"/>
              <a:gd name="connsiteX5" fmla="*/ 376250 w 3495168"/>
              <a:gd name="connsiteY5" fmla="*/ 0 h 303728"/>
              <a:gd name="connsiteX0" fmla="*/ 472503 w 3372607"/>
              <a:gd name="connsiteY0" fmla="*/ 0 h 306092"/>
              <a:gd name="connsiteX1" fmla="*/ 23324 w 3372607"/>
              <a:gd name="connsiteY1" fmla="*/ 80211 h 306092"/>
              <a:gd name="connsiteX2" fmla="*/ 392292 w 3372607"/>
              <a:gd name="connsiteY2" fmla="*/ 256674 h 306092"/>
              <a:gd name="connsiteX3" fmla="*/ 3071325 w 3372607"/>
              <a:gd name="connsiteY3" fmla="*/ 288758 h 306092"/>
              <a:gd name="connsiteX4" fmla="*/ 2991114 w 3372607"/>
              <a:gd name="connsiteY4" fmla="*/ 16043 h 306092"/>
              <a:gd name="connsiteX5" fmla="*/ 376250 w 3372607"/>
              <a:gd name="connsiteY5" fmla="*/ 0 h 306092"/>
              <a:gd name="connsiteX0" fmla="*/ 679240 w 3386839"/>
              <a:gd name="connsiteY0" fmla="*/ 0 h 306092"/>
              <a:gd name="connsiteX1" fmla="*/ 37556 w 3386839"/>
              <a:gd name="connsiteY1" fmla="*/ 80211 h 306092"/>
              <a:gd name="connsiteX2" fmla="*/ 406524 w 3386839"/>
              <a:gd name="connsiteY2" fmla="*/ 256674 h 306092"/>
              <a:gd name="connsiteX3" fmla="*/ 3085557 w 3386839"/>
              <a:gd name="connsiteY3" fmla="*/ 288758 h 306092"/>
              <a:gd name="connsiteX4" fmla="*/ 3005346 w 3386839"/>
              <a:gd name="connsiteY4" fmla="*/ 16043 h 306092"/>
              <a:gd name="connsiteX5" fmla="*/ 390482 w 3386839"/>
              <a:gd name="connsiteY5" fmla="*/ 0 h 306092"/>
              <a:gd name="connsiteX0" fmla="*/ 300233 w 3360758"/>
              <a:gd name="connsiteY0" fmla="*/ 0 h 354218"/>
              <a:gd name="connsiteX1" fmla="*/ 11475 w 3360758"/>
              <a:gd name="connsiteY1" fmla="*/ 128337 h 354218"/>
              <a:gd name="connsiteX2" fmla="*/ 380443 w 3360758"/>
              <a:gd name="connsiteY2" fmla="*/ 304800 h 354218"/>
              <a:gd name="connsiteX3" fmla="*/ 3059476 w 3360758"/>
              <a:gd name="connsiteY3" fmla="*/ 336884 h 354218"/>
              <a:gd name="connsiteX4" fmla="*/ 2979265 w 3360758"/>
              <a:gd name="connsiteY4" fmla="*/ 64169 h 354218"/>
              <a:gd name="connsiteX5" fmla="*/ 364401 w 3360758"/>
              <a:gd name="connsiteY5" fmla="*/ 48126 h 354218"/>
              <a:gd name="connsiteX0" fmla="*/ 300233 w 3360758"/>
              <a:gd name="connsiteY0" fmla="*/ 32085 h 386303"/>
              <a:gd name="connsiteX1" fmla="*/ 11475 w 3360758"/>
              <a:gd name="connsiteY1" fmla="*/ 160422 h 386303"/>
              <a:gd name="connsiteX2" fmla="*/ 380443 w 3360758"/>
              <a:gd name="connsiteY2" fmla="*/ 336885 h 386303"/>
              <a:gd name="connsiteX3" fmla="*/ 3059476 w 3360758"/>
              <a:gd name="connsiteY3" fmla="*/ 368969 h 386303"/>
              <a:gd name="connsiteX4" fmla="*/ 2979265 w 3360758"/>
              <a:gd name="connsiteY4" fmla="*/ 96254 h 386303"/>
              <a:gd name="connsiteX5" fmla="*/ 300233 w 3360758"/>
              <a:gd name="connsiteY5" fmla="*/ 0 h 386303"/>
              <a:gd name="connsiteX0" fmla="*/ 299583 w 3351396"/>
              <a:gd name="connsiteY0" fmla="*/ 32085 h 1012661"/>
              <a:gd name="connsiteX1" fmla="*/ 10825 w 3351396"/>
              <a:gd name="connsiteY1" fmla="*/ 160422 h 1012661"/>
              <a:gd name="connsiteX2" fmla="*/ 379793 w 3351396"/>
              <a:gd name="connsiteY2" fmla="*/ 336885 h 1012661"/>
              <a:gd name="connsiteX3" fmla="*/ 3042784 w 3351396"/>
              <a:gd name="connsiteY3" fmla="*/ 1010653 h 1012661"/>
              <a:gd name="connsiteX4" fmla="*/ 2978615 w 3351396"/>
              <a:gd name="connsiteY4" fmla="*/ 96254 h 1012661"/>
              <a:gd name="connsiteX5" fmla="*/ 299583 w 3351396"/>
              <a:gd name="connsiteY5" fmla="*/ 0 h 1012661"/>
              <a:gd name="connsiteX0" fmla="*/ 299583 w 3318913"/>
              <a:gd name="connsiteY0" fmla="*/ 32085 h 1019487"/>
              <a:gd name="connsiteX1" fmla="*/ 10825 w 3318913"/>
              <a:gd name="connsiteY1" fmla="*/ 160422 h 1019487"/>
              <a:gd name="connsiteX2" fmla="*/ 379793 w 3318913"/>
              <a:gd name="connsiteY2" fmla="*/ 336885 h 1019487"/>
              <a:gd name="connsiteX3" fmla="*/ 3042784 w 3318913"/>
              <a:gd name="connsiteY3" fmla="*/ 1010653 h 1019487"/>
              <a:gd name="connsiteX4" fmla="*/ 2914446 w 3318913"/>
              <a:gd name="connsiteY4" fmla="*/ 721896 h 1019487"/>
              <a:gd name="connsiteX5" fmla="*/ 299583 w 3318913"/>
              <a:gd name="connsiteY5" fmla="*/ 0 h 1019487"/>
              <a:gd name="connsiteX0" fmla="*/ 308609 w 3302811"/>
              <a:gd name="connsiteY0" fmla="*/ 32085 h 1046055"/>
              <a:gd name="connsiteX1" fmla="*/ 19851 w 3302811"/>
              <a:gd name="connsiteY1" fmla="*/ 160422 h 1046055"/>
              <a:gd name="connsiteX2" fmla="*/ 757787 w 3302811"/>
              <a:gd name="connsiteY2" fmla="*/ 946485 h 1046055"/>
              <a:gd name="connsiteX3" fmla="*/ 3051810 w 3302811"/>
              <a:gd name="connsiteY3" fmla="*/ 1010653 h 1046055"/>
              <a:gd name="connsiteX4" fmla="*/ 2923472 w 3302811"/>
              <a:gd name="connsiteY4" fmla="*/ 721896 h 1046055"/>
              <a:gd name="connsiteX5" fmla="*/ 308609 w 3302811"/>
              <a:gd name="connsiteY5" fmla="*/ 0 h 1046055"/>
              <a:gd name="connsiteX0" fmla="*/ 308609 w 3302811"/>
              <a:gd name="connsiteY0" fmla="*/ 32085 h 1222226"/>
              <a:gd name="connsiteX1" fmla="*/ 19851 w 3302811"/>
              <a:gd name="connsiteY1" fmla="*/ 160422 h 1222226"/>
              <a:gd name="connsiteX2" fmla="*/ 757787 w 3302811"/>
              <a:gd name="connsiteY2" fmla="*/ 946485 h 1222226"/>
              <a:gd name="connsiteX3" fmla="*/ 3051810 w 3302811"/>
              <a:gd name="connsiteY3" fmla="*/ 1010653 h 1222226"/>
              <a:gd name="connsiteX4" fmla="*/ 2923472 w 3302811"/>
              <a:gd name="connsiteY4" fmla="*/ 721896 h 1222226"/>
              <a:gd name="connsiteX5" fmla="*/ 308609 w 3302811"/>
              <a:gd name="connsiteY5" fmla="*/ 0 h 1222226"/>
              <a:gd name="connsiteX0" fmla="*/ 308609 w 3265398"/>
              <a:gd name="connsiteY0" fmla="*/ 32085 h 1222226"/>
              <a:gd name="connsiteX1" fmla="*/ 19851 w 3265398"/>
              <a:gd name="connsiteY1" fmla="*/ 160422 h 1222226"/>
              <a:gd name="connsiteX2" fmla="*/ 757787 w 3265398"/>
              <a:gd name="connsiteY2" fmla="*/ 946485 h 1222226"/>
              <a:gd name="connsiteX3" fmla="*/ 3051810 w 3265398"/>
              <a:gd name="connsiteY3" fmla="*/ 1010653 h 1222226"/>
              <a:gd name="connsiteX4" fmla="*/ 2923472 w 3265398"/>
              <a:gd name="connsiteY4" fmla="*/ 721896 h 1222226"/>
              <a:gd name="connsiteX5" fmla="*/ 944932 w 3265398"/>
              <a:gd name="connsiteY5" fmla="*/ 678799 h 1222226"/>
              <a:gd name="connsiteX6" fmla="*/ 308609 w 3265398"/>
              <a:gd name="connsiteY6" fmla="*/ 0 h 1222226"/>
              <a:gd name="connsiteX0" fmla="*/ 308609 w 3206252"/>
              <a:gd name="connsiteY0" fmla="*/ 32085 h 1022970"/>
              <a:gd name="connsiteX1" fmla="*/ 19851 w 3206252"/>
              <a:gd name="connsiteY1" fmla="*/ 160422 h 1022970"/>
              <a:gd name="connsiteX2" fmla="*/ 757787 w 3206252"/>
              <a:gd name="connsiteY2" fmla="*/ 946485 h 1022970"/>
              <a:gd name="connsiteX3" fmla="*/ 1602658 w 3206252"/>
              <a:gd name="connsiteY3" fmla="*/ 967557 h 1022970"/>
              <a:gd name="connsiteX4" fmla="*/ 3051810 w 3206252"/>
              <a:gd name="connsiteY4" fmla="*/ 1010653 h 1022970"/>
              <a:gd name="connsiteX5" fmla="*/ 2923472 w 3206252"/>
              <a:gd name="connsiteY5" fmla="*/ 721896 h 1022970"/>
              <a:gd name="connsiteX6" fmla="*/ 944932 w 3206252"/>
              <a:gd name="connsiteY6" fmla="*/ 678799 h 1022970"/>
              <a:gd name="connsiteX7" fmla="*/ 308609 w 3206252"/>
              <a:gd name="connsiteY7" fmla="*/ 0 h 1022970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292567 w 3206252"/>
              <a:gd name="connsiteY7" fmla="*/ 64168 h 990885"/>
              <a:gd name="connsiteX0" fmla="*/ 308609 w 3206252"/>
              <a:gd name="connsiteY0" fmla="*/ 0 h 990885"/>
              <a:gd name="connsiteX1" fmla="*/ 19851 w 3206252"/>
              <a:gd name="connsiteY1" fmla="*/ 128337 h 990885"/>
              <a:gd name="connsiteX2" fmla="*/ 757787 w 3206252"/>
              <a:gd name="connsiteY2" fmla="*/ 914400 h 990885"/>
              <a:gd name="connsiteX3" fmla="*/ 1602658 w 3206252"/>
              <a:gd name="connsiteY3" fmla="*/ 935472 h 990885"/>
              <a:gd name="connsiteX4" fmla="*/ 3051810 w 3206252"/>
              <a:gd name="connsiteY4" fmla="*/ 978568 h 990885"/>
              <a:gd name="connsiteX5" fmla="*/ 2923472 w 3206252"/>
              <a:gd name="connsiteY5" fmla="*/ 689811 h 990885"/>
              <a:gd name="connsiteX6" fmla="*/ 944932 w 3206252"/>
              <a:gd name="connsiteY6" fmla="*/ 646714 h 990885"/>
              <a:gd name="connsiteX7" fmla="*/ 308609 w 3206252"/>
              <a:gd name="connsiteY7" fmla="*/ 304800 h 990885"/>
              <a:gd name="connsiteX0" fmla="*/ 308609 w 3206252"/>
              <a:gd name="connsiteY0" fmla="*/ 89864 h 904286"/>
              <a:gd name="connsiteX1" fmla="*/ 19851 w 3206252"/>
              <a:gd name="connsiteY1" fmla="*/ 41738 h 904286"/>
              <a:gd name="connsiteX2" fmla="*/ 757787 w 3206252"/>
              <a:gd name="connsiteY2" fmla="*/ 827801 h 904286"/>
              <a:gd name="connsiteX3" fmla="*/ 1602658 w 3206252"/>
              <a:gd name="connsiteY3" fmla="*/ 848873 h 904286"/>
              <a:gd name="connsiteX4" fmla="*/ 3051810 w 3206252"/>
              <a:gd name="connsiteY4" fmla="*/ 891969 h 904286"/>
              <a:gd name="connsiteX5" fmla="*/ 2923472 w 3206252"/>
              <a:gd name="connsiteY5" fmla="*/ 603212 h 904286"/>
              <a:gd name="connsiteX6" fmla="*/ 944932 w 3206252"/>
              <a:gd name="connsiteY6" fmla="*/ 560115 h 904286"/>
              <a:gd name="connsiteX7" fmla="*/ 308609 w 3206252"/>
              <a:gd name="connsiteY7" fmla="*/ 218201 h 904286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308609 w 3206252"/>
              <a:gd name="connsiteY7" fmla="*/ 320843 h 1006928"/>
              <a:gd name="connsiteX0" fmla="*/ 308609 w 3206252"/>
              <a:gd name="connsiteY0" fmla="*/ 0 h 1006928"/>
              <a:gd name="connsiteX1" fmla="*/ 19851 w 3206252"/>
              <a:gd name="connsiteY1" fmla="*/ 144380 h 1006928"/>
              <a:gd name="connsiteX2" fmla="*/ 757787 w 3206252"/>
              <a:gd name="connsiteY2" fmla="*/ 930443 h 1006928"/>
              <a:gd name="connsiteX3" fmla="*/ 1602658 w 3206252"/>
              <a:gd name="connsiteY3" fmla="*/ 951515 h 1006928"/>
              <a:gd name="connsiteX4" fmla="*/ 3051810 w 3206252"/>
              <a:gd name="connsiteY4" fmla="*/ 994611 h 1006928"/>
              <a:gd name="connsiteX5" fmla="*/ 2923472 w 3206252"/>
              <a:gd name="connsiteY5" fmla="*/ 705854 h 1006928"/>
              <a:gd name="connsiteX6" fmla="*/ 944932 w 3206252"/>
              <a:gd name="connsiteY6" fmla="*/ 662757 h 1006928"/>
              <a:gd name="connsiteX7" fmla="*/ 403859 w 3206252"/>
              <a:gd name="connsiteY7" fmla="*/ 270043 h 1006928"/>
              <a:gd name="connsiteX0" fmla="*/ 311399 w 3209042"/>
              <a:gd name="connsiteY0" fmla="*/ 38221 h 1045149"/>
              <a:gd name="connsiteX1" fmla="*/ 200093 w 3209042"/>
              <a:gd name="connsiteY1" fmla="*/ 5819 h 1045149"/>
              <a:gd name="connsiteX2" fmla="*/ 22641 w 3209042"/>
              <a:gd name="connsiteY2" fmla="*/ 182601 h 1045149"/>
              <a:gd name="connsiteX3" fmla="*/ 760577 w 3209042"/>
              <a:gd name="connsiteY3" fmla="*/ 968664 h 1045149"/>
              <a:gd name="connsiteX4" fmla="*/ 1605448 w 3209042"/>
              <a:gd name="connsiteY4" fmla="*/ 989736 h 1045149"/>
              <a:gd name="connsiteX5" fmla="*/ 3054600 w 3209042"/>
              <a:gd name="connsiteY5" fmla="*/ 1032832 h 1045149"/>
              <a:gd name="connsiteX6" fmla="*/ 2926262 w 3209042"/>
              <a:gd name="connsiteY6" fmla="*/ 744075 h 1045149"/>
              <a:gd name="connsiteX7" fmla="*/ 947722 w 3209042"/>
              <a:gd name="connsiteY7" fmla="*/ 700978 h 1045149"/>
              <a:gd name="connsiteX8" fmla="*/ 406649 w 3209042"/>
              <a:gd name="connsiteY8" fmla="*/ 308264 h 1045149"/>
              <a:gd name="connsiteX0" fmla="*/ 387599 w 3209042"/>
              <a:gd name="connsiteY0" fmla="*/ 300375 h 1040603"/>
              <a:gd name="connsiteX1" fmla="*/ 200093 w 3209042"/>
              <a:gd name="connsiteY1" fmla="*/ 1273 h 1040603"/>
              <a:gd name="connsiteX2" fmla="*/ 22641 w 3209042"/>
              <a:gd name="connsiteY2" fmla="*/ 178055 h 1040603"/>
              <a:gd name="connsiteX3" fmla="*/ 760577 w 3209042"/>
              <a:gd name="connsiteY3" fmla="*/ 964118 h 1040603"/>
              <a:gd name="connsiteX4" fmla="*/ 1605448 w 3209042"/>
              <a:gd name="connsiteY4" fmla="*/ 985190 h 1040603"/>
              <a:gd name="connsiteX5" fmla="*/ 3054600 w 3209042"/>
              <a:gd name="connsiteY5" fmla="*/ 1028286 h 1040603"/>
              <a:gd name="connsiteX6" fmla="*/ 2926262 w 3209042"/>
              <a:gd name="connsiteY6" fmla="*/ 739529 h 1040603"/>
              <a:gd name="connsiteX7" fmla="*/ 947722 w 3209042"/>
              <a:gd name="connsiteY7" fmla="*/ 696432 h 1040603"/>
              <a:gd name="connsiteX8" fmla="*/ 406649 w 3209042"/>
              <a:gd name="connsiteY8" fmla="*/ 303718 h 1040603"/>
              <a:gd name="connsiteX0" fmla="*/ 457449 w 3209042"/>
              <a:gd name="connsiteY0" fmla="*/ 332017 h 1040495"/>
              <a:gd name="connsiteX1" fmla="*/ 200093 w 3209042"/>
              <a:gd name="connsiteY1" fmla="*/ 1165 h 1040495"/>
              <a:gd name="connsiteX2" fmla="*/ 22641 w 3209042"/>
              <a:gd name="connsiteY2" fmla="*/ 177947 h 1040495"/>
              <a:gd name="connsiteX3" fmla="*/ 760577 w 3209042"/>
              <a:gd name="connsiteY3" fmla="*/ 964010 h 1040495"/>
              <a:gd name="connsiteX4" fmla="*/ 1605448 w 3209042"/>
              <a:gd name="connsiteY4" fmla="*/ 985082 h 1040495"/>
              <a:gd name="connsiteX5" fmla="*/ 3054600 w 3209042"/>
              <a:gd name="connsiteY5" fmla="*/ 1028178 h 1040495"/>
              <a:gd name="connsiteX6" fmla="*/ 2926262 w 3209042"/>
              <a:gd name="connsiteY6" fmla="*/ 739421 h 1040495"/>
              <a:gd name="connsiteX7" fmla="*/ 947722 w 3209042"/>
              <a:gd name="connsiteY7" fmla="*/ 696324 h 1040495"/>
              <a:gd name="connsiteX8" fmla="*/ 406649 w 3209042"/>
              <a:gd name="connsiteY8" fmla="*/ 303610 h 1040495"/>
              <a:gd name="connsiteX0" fmla="*/ 457449 w 3208175"/>
              <a:gd name="connsiteY0" fmla="*/ 332017 h 1658355"/>
              <a:gd name="connsiteX1" fmla="*/ 200093 w 3208175"/>
              <a:gd name="connsiteY1" fmla="*/ 1165 h 1658355"/>
              <a:gd name="connsiteX2" fmla="*/ 22641 w 3208175"/>
              <a:gd name="connsiteY2" fmla="*/ 177947 h 1658355"/>
              <a:gd name="connsiteX3" fmla="*/ 760577 w 3208175"/>
              <a:gd name="connsiteY3" fmla="*/ 964010 h 1658355"/>
              <a:gd name="connsiteX4" fmla="*/ 1618148 w 3208175"/>
              <a:gd name="connsiteY4" fmla="*/ 1658182 h 1658355"/>
              <a:gd name="connsiteX5" fmla="*/ 3054600 w 3208175"/>
              <a:gd name="connsiteY5" fmla="*/ 1028178 h 1658355"/>
              <a:gd name="connsiteX6" fmla="*/ 2926262 w 3208175"/>
              <a:gd name="connsiteY6" fmla="*/ 739421 h 1658355"/>
              <a:gd name="connsiteX7" fmla="*/ 947722 w 3208175"/>
              <a:gd name="connsiteY7" fmla="*/ 696324 h 1658355"/>
              <a:gd name="connsiteX8" fmla="*/ 406649 w 3208175"/>
              <a:gd name="connsiteY8" fmla="*/ 303610 h 1658355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52653 w 3213106"/>
              <a:gd name="connsiteY7" fmla="*/ 696324 h 1685406"/>
              <a:gd name="connsiteX8" fmla="*/ 411580 w 3213106"/>
              <a:gd name="connsiteY8" fmla="*/ 303610 h 1685406"/>
              <a:gd name="connsiteX0" fmla="*/ 462380 w 3213106"/>
              <a:gd name="connsiteY0" fmla="*/ 332017 h 1685406"/>
              <a:gd name="connsiteX1" fmla="*/ 205024 w 3213106"/>
              <a:gd name="connsiteY1" fmla="*/ 1165 h 1685406"/>
              <a:gd name="connsiteX2" fmla="*/ 27572 w 3213106"/>
              <a:gd name="connsiteY2" fmla="*/ 177947 h 1685406"/>
              <a:gd name="connsiteX3" fmla="*/ 848058 w 3213106"/>
              <a:gd name="connsiteY3" fmla="*/ 1535510 h 1685406"/>
              <a:gd name="connsiteX4" fmla="*/ 1623079 w 3213106"/>
              <a:gd name="connsiteY4" fmla="*/ 1658182 h 1685406"/>
              <a:gd name="connsiteX5" fmla="*/ 3059531 w 3213106"/>
              <a:gd name="connsiteY5" fmla="*/ 1028178 h 1685406"/>
              <a:gd name="connsiteX6" fmla="*/ 2931193 w 3213106"/>
              <a:gd name="connsiteY6" fmla="*/ 739421 h 1685406"/>
              <a:gd name="connsiteX7" fmla="*/ 997103 w 3213106"/>
              <a:gd name="connsiteY7" fmla="*/ 1382124 h 1685406"/>
              <a:gd name="connsiteX8" fmla="*/ 411580 w 3213106"/>
              <a:gd name="connsiteY8" fmla="*/ 303610 h 1685406"/>
              <a:gd name="connsiteX0" fmla="*/ 462380 w 3256610"/>
              <a:gd name="connsiteY0" fmla="*/ 332017 h 1694315"/>
              <a:gd name="connsiteX1" fmla="*/ 205024 w 3256610"/>
              <a:gd name="connsiteY1" fmla="*/ 1165 h 1694315"/>
              <a:gd name="connsiteX2" fmla="*/ 27572 w 3256610"/>
              <a:gd name="connsiteY2" fmla="*/ 177947 h 1694315"/>
              <a:gd name="connsiteX3" fmla="*/ 848058 w 3256610"/>
              <a:gd name="connsiteY3" fmla="*/ 1535510 h 1694315"/>
              <a:gd name="connsiteX4" fmla="*/ 1623079 w 3256610"/>
              <a:gd name="connsiteY4" fmla="*/ 1658182 h 1694315"/>
              <a:gd name="connsiteX5" fmla="*/ 3129381 w 3256610"/>
              <a:gd name="connsiteY5" fmla="*/ 1606028 h 1694315"/>
              <a:gd name="connsiteX6" fmla="*/ 2931193 w 3256610"/>
              <a:gd name="connsiteY6" fmla="*/ 739421 h 1694315"/>
              <a:gd name="connsiteX7" fmla="*/ 997103 w 3256610"/>
              <a:gd name="connsiteY7" fmla="*/ 1382124 h 1694315"/>
              <a:gd name="connsiteX8" fmla="*/ 411580 w 3256610"/>
              <a:gd name="connsiteY8" fmla="*/ 303610 h 1694315"/>
              <a:gd name="connsiteX0" fmla="*/ 462380 w 3267295"/>
              <a:gd name="connsiteY0" fmla="*/ 332017 h 1685406"/>
              <a:gd name="connsiteX1" fmla="*/ 205024 w 3267295"/>
              <a:gd name="connsiteY1" fmla="*/ 1165 h 1685406"/>
              <a:gd name="connsiteX2" fmla="*/ 27572 w 3267295"/>
              <a:gd name="connsiteY2" fmla="*/ 177947 h 1685406"/>
              <a:gd name="connsiteX3" fmla="*/ 848058 w 3267295"/>
              <a:gd name="connsiteY3" fmla="*/ 1535510 h 1685406"/>
              <a:gd name="connsiteX4" fmla="*/ 1623079 w 3267295"/>
              <a:gd name="connsiteY4" fmla="*/ 1658182 h 1685406"/>
              <a:gd name="connsiteX5" fmla="*/ 3129381 w 3267295"/>
              <a:gd name="connsiteY5" fmla="*/ 1606028 h 1685406"/>
              <a:gd name="connsiteX6" fmla="*/ 2956593 w 3267295"/>
              <a:gd name="connsiteY6" fmla="*/ 1425221 h 1685406"/>
              <a:gd name="connsiteX7" fmla="*/ 997103 w 3267295"/>
              <a:gd name="connsiteY7" fmla="*/ 1382124 h 1685406"/>
              <a:gd name="connsiteX8" fmla="*/ 411580 w 3267295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0934"/>
              <a:gd name="connsiteY0" fmla="*/ 332017 h 1685406"/>
              <a:gd name="connsiteX1" fmla="*/ 205024 w 3280934"/>
              <a:gd name="connsiteY1" fmla="*/ 1165 h 1685406"/>
              <a:gd name="connsiteX2" fmla="*/ 27572 w 3280934"/>
              <a:gd name="connsiteY2" fmla="*/ 177947 h 1685406"/>
              <a:gd name="connsiteX3" fmla="*/ 848058 w 3280934"/>
              <a:gd name="connsiteY3" fmla="*/ 1535510 h 1685406"/>
              <a:gd name="connsiteX4" fmla="*/ 1623079 w 3280934"/>
              <a:gd name="connsiteY4" fmla="*/ 1658182 h 1685406"/>
              <a:gd name="connsiteX5" fmla="*/ 3129381 w 3280934"/>
              <a:gd name="connsiteY5" fmla="*/ 1606028 h 1685406"/>
              <a:gd name="connsiteX6" fmla="*/ 2956593 w 3280934"/>
              <a:gd name="connsiteY6" fmla="*/ 1425221 h 1685406"/>
              <a:gd name="connsiteX7" fmla="*/ 997103 w 3280934"/>
              <a:gd name="connsiteY7" fmla="*/ 1382124 h 1685406"/>
              <a:gd name="connsiteX8" fmla="*/ 411580 w 3280934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411580 w 3285005"/>
              <a:gd name="connsiteY8" fmla="*/ 303610 h 1685406"/>
              <a:gd name="connsiteX0" fmla="*/ 462380 w 3285005"/>
              <a:gd name="connsiteY0" fmla="*/ 332017 h 1685406"/>
              <a:gd name="connsiteX1" fmla="*/ 205024 w 3285005"/>
              <a:gd name="connsiteY1" fmla="*/ 1165 h 1685406"/>
              <a:gd name="connsiteX2" fmla="*/ 27572 w 3285005"/>
              <a:gd name="connsiteY2" fmla="*/ 177947 h 1685406"/>
              <a:gd name="connsiteX3" fmla="*/ 848058 w 3285005"/>
              <a:gd name="connsiteY3" fmla="*/ 1535510 h 1685406"/>
              <a:gd name="connsiteX4" fmla="*/ 1623079 w 3285005"/>
              <a:gd name="connsiteY4" fmla="*/ 1658182 h 1685406"/>
              <a:gd name="connsiteX5" fmla="*/ 3129381 w 3285005"/>
              <a:gd name="connsiteY5" fmla="*/ 1606028 h 1685406"/>
              <a:gd name="connsiteX6" fmla="*/ 2956593 w 3285005"/>
              <a:gd name="connsiteY6" fmla="*/ 1425221 h 1685406"/>
              <a:gd name="connsiteX7" fmla="*/ 997103 w 3285005"/>
              <a:gd name="connsiteY7" fmla="*/ 1382124 h 1685406"/>
              <a:gd name="connsiteX8" fmla="*/ 360780 w 3285005"/>
              <a:gd name="connsiteY8" fmla="*/ 309960 h 1685406"/>
              <a:gd name="connsiteX0" fmla="*/ 411580 w 3285005"/>
              <a:gd name="connsiteY0" fmla="*/ 376343 h 1685282"/>
              <a:gd name="connsiteX1" fmla="*/ 205024 w 3285005"/>
              <a:gd name="connsiteY1" fmla="*/ 1041 h 1685282"/>
              <a:gd name="connsiteX2" fmla="*/ 27572 w 3285005"/>
              <a:gd name="connsiteY2" fmla="*/ 177823 h 1685282"/>
              <a:gd name="connsiteX3" fmla="*/ 848058 w 3285005"/>
              <a:gd name="connsiteY3" fmla="*/ 1535386 h 1685282"/>
              <a:gd name="connsiteX4" fmla="*/ 1623079 w 3285005"/>
              <a:gd name="connsiteY4" fmla="*/ 1658058 h 1685282"/>
              <a:gd name="connsiteX5" fmla="*/ 3129381 w 3285005"/>
              <a:gd name="connsiteY5" fmla="*/ 1605904 h 1685282"/>
              <a:gd name="connsiteX6" fmla="*/ 2956593 w 3285005"/>
              <a:gd name="connsiteY6" fmla="*/ 1425097 h 1685282"/>
              <a:gd name="connsiteX7" fmla="*/ 997103 w 3285005"/>
              <a:gd name="connsiteY7" fmla="*/ 1382000 h 1685282"/>
              <a:gd name="connsiteX8" fmla="*/ 360780 w 3285005"/>
              <a:gd name="connsiteY8" fmla="*/ 309836 h 1685282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2937 w 3276362"/>
              <a:gd name="connsiteY0" fmla="*/ 371981 h 1680920"/>
              <a:gd name="connsiteX1" fmla="*/ 266231 w 3276362"/>
              <a:gd name="connsiteY1" fmla="*/ 3029 h 1680920"/>
              <a:gd name="connsiteX2" fmla="*/ 18929 w 3276362"/>
              <a:gd name="connsiteY2" fmla="*/ 173461 h 1680920"/>
              <a:gd name="connsiteX3" fmla="*/ 839415 w 3276362"/>
              <a:gd name="connsiteY3" fmla="*/ 1531024 h 1680920"/>
              <a:gd name="connsiteX4" fmla="*/ 1614436 w 3276362"/>
              <a:gd name="connsiteY4" fmla="*/ 1653696 h 1680920"/>
              <a:gd name="connsiteX5" fmla="*/ 3120738 w 3276362"/>
              <a:gd name="connsiteY5" fmla="*/ 1601542 h 1680920"/>
              <a:gd name="connsiteX6" fmla="*/ 2947950 w 3276362"/>
              <a:gd name="connsiteY6" fmla="*/ 1420735 h 1680920"/>
              <a:gd name="connsiteX7" fmla="*/ 988460 w 3276362"/>
              <a:gd name="connsiteY7" fmla="*/ 1377638 h 1680920"/>
              <a:gd name="connsiteX8" fmla="*/ 352137 w 3276362"/>
              <a:gd name="connsiteY8" fmla="*/ 305474 h 1680920"/>
              <a:gd name="connsiteX0" fmla="*/ 405779 w 3279204"/>
              <a:gd name="connsiteY0" fmla="*/ 410678 h 1719617"/>
              <a:gd name="connsiteX1" fmla="*/ 269073 w 3279204"/>
              <a:gd name="connsiteY1" fmla="*/ 41726 h 1719617"/>
              <a:gd name="connsiteX2" fmla="*/ 21771 w 3279204"/>
              <a:gd name="connsiteY2" fmla="*/ 212158 h 1719617"/>
              <a:gd name="connsiteX3" fmla="*/ 842257 w 3279204"/>
              <a:gd name="connsiteY3" fmla="*/ 1569721 h 1719617"/>
              <a:gd name="connsiteX4" fmla="*/ 1617278 w 3279204"/>
              <a:gd name="connsiteY4" fmla="*/ 1692393 h 1719617"/>
              <a:gd name="connsiteX5" fmla="*/ 3123580 w 3279204"/>
              <a:gd name="connsiteY5" fmla="*/ 1640239 h 1719617"/>
              <a:gd name="connsiteX6" fmla="*/ 2950792 w 3279204"/>
              <a:gd name="connsiteY6" fmla="*/ 1459432 h 1719617"/>
              <a:gd name="connsiteX7" fmla="*/ 991302 w 3279204"/>
              <a:gd name="connsiteY7" fmla="*/ 1416335 h 1719617"/>
              <a:gd name="connsiteX8" fmla="*/ 354979 w 3279204"/>
              <a:gd name="connsiteY8" fmla="*/ 344171 h 1719617"/>
              <a:gd name="connsiteX0" fmla="*/ 405779 w 3279204"/>
              <a:gd name="connsiteY0" fmla="*/ 380055 h 1688994"/>
              <a:gd name="connsiteX1" fmla="*/ 269073 w 3279204"/>
              <a:gd name="connsiteY1" fmla="*/ 55553 h 1688994"/>
              <a:gd name="connsiteX2" fmla="*/ 21771 w 3279204"/>
              <a:gd name="connsiteY2" fmla="*/ 181535 h 1688994"/>
              <a:gd name="connsiteX3" fmla="*/ 842257 w 3279204"/>
              <a:gd name="connsiteY3" fmla="*/ 1539098 h 1688994"/>
              <a:gd name="connsiteX4" fmla="*/ 1617278 w 3279204"/>
              <a:gd name="connsiteY4" fmla="*/ 1661770 h 1688994"/>
              <a:gd name="connsiteX5" fmla="*/ 3123580 w 3279204"/>
              <a:gd name="connsiteY5" fmla="*/ 1609616 h 1688994"/>
              <a:gd name="connsiteX6" fmla="*/ 2950792 w 3279204"/>
              <a:gd name="connsiteY6" fmla="*/ 1428809 h 1688994"/>
              <a:gd name="connsiteX7" fmla="*/ 991302 w 3279204"/>
              <a:gd name="connsiteY7" fmla="*/ 1385712 h 1688994"/>
              <a:gd name="connsiteX8" fmla="*/ 354979 w 3279204"/>
              <a:gd name="connsiteY8" fmla="*/ 313548 h 1688994"/>
              <a:gd name="connsiteX0" fmla="*/ 399678 w 3273103"/>
              <a:gd name="connsiteY0" fmla="*/ 350141 h 1659080"/>
              <a:gd name="connsiteX1" fmla="*/ 320122 w 3273103"/>
              <a:gd name="connsiteY1" fmla="*/ 76439 h 1659080"/>
              <a:gd name="connsiteX2" fmla="*/ 15670 w 3273103"/>
              <a:gd name="connsiteY2" fmla="*/ 151621 h 1659080"/>
              <a:gd name="connsiteX3" fmla="*/ 836156 w 3273103"/>
              <a:gd name="connsiteY3" fmla="*/ 1509184 h 1659080"/>
              <a:gd name="connsiteX4" fmla="*/ 1611177 w 3273103"/>
              <a:gd name="connsiteY4" fmla="*/ 1631856 h 1659080"/>
              <a:gd name="connsiteX5" fmla="*/ 3117479 w 3273103"/>
              <a:gd name="connsiteY5" fmla="*/ 1579702 h 1659080"/>
              <a:gd name="connsiteX6" fmla="*/ 2944691 w 3273103"/>
              <a:gd name="connsiteY6" fmla="*/ 1398895 h 1659080"/>
              <a:gd name="connsiteX7" fmla="*/ 985201 w 3273103"/>
              <a:gd name="connsiteY7" fmla="*/ 1355798 h 1659080"/>
              <a:gd name="connsiteX8" fmla="*/ 348878 w 3273103"/>
              <a:gd name="connsiteY8" fmla="*/ 283634 h 1659080"/>
              <a:gd name="connsiteX0" fmla="*/ 393974 w 3267399"/>
              <a:gd name="connsiteY0" fmla="*/ 347683 h 1656622"/>
              <a:gd name="connsiteX1" fmla="*/ 314418 w 3267399"/>
              <a:gd name="connsiteY1" fmla="*/ 73981 h 1656622"/>
              <a:gd name="connsiteX2" fmla="*/ 9966 w 3267399"/>
              <a:gd name="connsiteY2" fmla="*/ 149163 h 1656622"/>
              <a:gd name="connsiteX3" fmla="*/ 830452 w 3267399"/>
              <a:gd name="connsiteY3" fmla="*/ 1506726 h 1656622"/>
              <a:gd name="connsiteX4" fmla="*/ 1605473 w 3267399"/>
              <a:gd name="connsiteY4" fmla="*/ 1629398 h 1656622"/>
              <a:gd name="connsiteX5" fmla="*/ 3111775 w 3267399"/>
              <a:gd name="connsiteY5" fmla="*/ 1577244 h 1656622"/>
              <a:gd name="connsiteX6" fmla="*/ 2938987 w 3267399"/>
              <a:gd name="connsiteY6" fmla="*/ 1396437 h 1656622"/>
              <a:gd name="connsiteX7" fmla="*/ 979497 w 3267399"/>
              <a:gd name="connsiteY7" fmla="*/ 1353340 h 1656622"/>
              <a:gd name="connsiteX8" fmla="*/ 343174 w 3267399"/>
              <a:gd name="connsiteY8" fmla="*/ 281176 h 1656622"/>
              <a:gd name="connsiteX0" fmla="*/ 384618 w 3258043"/>
              <a:gd name="connsiteY0" fmla="*/ 350140 h 1659079"/>
              <a:gd name="connsiteX1" fmla="*/ 305062 w 3258043"/>
              <a:gd name="connsiteY1" fmla="*/ 76438 h 1659079"/>
              <a:gd name="connsiteX2" fmla="*/ 610 w 3258043"/>
              <a:gd name="connsiteY2" fmla="*/ 151620 h 1659079"/>
              <a:gd name="connsiteX3" fmla="*/ 821096 w 3258043"/>
              <a:gd name="connsiteY3" fmla="*/ 1509183 h 1659079"/>
              <a:gd name="connsiteX4" fmla="*/ 1596117 w 3258043"/>
              <a:gd name="connsiteY4" fmla="*/ 1631855 h 1659079"/>
              <a:gd name="connsiteX5" fmla="*/ 3102419 w 3258043"/>
              <a:gd name="connsiteY5" fmla="*/ 1579701 h 1659079"/>
              <a:gd name="connsiteX6" fmla="*/ 2929631 w 3258043"/>
              <a:gd name="connsiteY6" fmla="*/ 1398894 h 1659079"/>
              <a:gd name="connsiteX7" fmla="*/ 970141 w 3258043"/>
              <a:gd name="connsiteY7" fmla="*/ 1355797 h 1659079"/>
              <a:gd name="connsiteX8" fmla="*/ 333818 w 3258043"/>
              <a:gd name="connsiteY8" fmla="*/ 283633 h 1659079"/>
              <a:gd name="connsiteX0" fmla="*/ 340208 w 3213633"/>
              <a:gd name="connsiteY0" fmla="*/ 346833 h 1655366"/>
              <a:gd name="connsiteX1" fmla="*/ 260652 w 3213633"/>
              <a:gd name="connsiteY1" fmla="*/ 73131 h 1655366"/>
              <a:gd name="connsiteX2" fmla="*/ 650 w 3213633"/>
              <a:gd name="connsiteY2" fmla="*/ 154663 h 1655366"/>
              <a:gd name="connsiteX3" fmla="*/ 776686 w 3213633"/>
              <a:gd name="connsiteY3" fmla="*/ 1505876 h 1655366"/>
              <a:gd name="connsiteX4" fmla="*/ 1551707 w 3213633"/>
              <a:gd name="connsiteY4" fmla="*/ 1628548 h 1655366"/>
              <a:gd name="connsiteX5" fmla="*/ 3058009 w 3213633"/>
              <a:gd name="connsiteY5" fmla="*/ 1576394 h 1655366"/>
              <a:gd name="connsiteX6" fmla="*/ 2885221 w 3213633"/>
              <a:gd name="connsiteY6" fmla="*/ 1395587 h 1655366"/>
              <a:gd name="connsiteX7" fmla="*/ 925731 w 3213633"/>
              <a:gd name="connsiteY7" fmla="*/ 1352490 h 1655366"/>
              <a:gd name="connsiteX8" fmla="*/ 289408 w 3213633"/>
              <a:gd name="connsiteY8" fmla="*/ 280326 h 1655366"/>
              <a:gd name="connsiteX0" fmla="*/ 314834 w 3188259"/>
              <a:gd name="connsiteY0" fmla="*/ 3468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264034 w 3188259"/>
              <a:gd name="connsiteY8" fmla="*/ 280326 h 1655366"/>
              <a:gd name="connsiteX0" fmla="*/ 486284 w 3188259"/>
              <a:gd name="connsiteY0" fmla="*/ 943733 h 1655366"/>
              <a:gd name="connsiteX1" fmla="*/ 235278 w 3188259"/>
              <a:gd name="connsiteY1" fmla="*/ 73131 h 1655366"/>
              <a:gd name="connsiteX2" fmla="*/ 676 w 3188259"/>
              <a:gd name="connsiteY2" fmla="*/ 154663 h 1655366"/>
              <a:gd name="connsiteX3" fmla="*/ 751312 w 3188259"/>
              <a:gd name="connsiteY3" fmla="*/ 1505876 h 1655366"/>
              <a:gd name="connsiteX4" fmla="*/ 1526333 w 3188259"/>
              <a:gd name="connsiteY4" fmla="*/ 1628548 h 1655366"/>
              <a:gd name="connsiteX5" fmla="*/ 3032635 w 3188259"/>
              <a:gd name="connsiteY5" fmla="*/ 1576394 h 1655366"/>
              <a:gd name="connsiteX6" fmla="*/ 2859847 w 3188259"/>
              <a:gd name="connsiteY6" fmla="*/ 1395587 h 1655366"/>
              <a:gd name="connsiteX7" fmla="*/ 900357 w 3188259"/>
              <a:gd name="connsiteY7" fmla="*/ 1352490 h 1655366"/>
              <a:gd name="connsiteX8" fmla="*/ 479934 w 3188259"/>
              <a:gd name="connsiteY8" fmla="*/ 959776 h 1655366"/>
              <a:gd name="connsiteX0" fmla="*/ 454569 w 3156544"/>
              <a:gd name="connsiteY0" fmla="*/ 876507 h 1563871"/>
              <a:gd name="connsiteX1" fmla="*/ 203563 w 3156544"/>
              <a:gd name="connsiteY1" fmla="*/ 5905 h 1563871"/>
              <a:gd name="connsiteX2" fmla="*/ 711 w 3156544"/>
              <a:gd name="connsiteY2" fmla="*/ 665287 h 1563871"/>
              <a:gd name="connsiteX3" fmla="*/ 719597 w 3156544"/>
              <a:gd name="connsiteY3" fmla="*/ 1438650 h 1563871"/>
              <a:gd name="connsiteX4" fmla="*/ 1494618 w 3156544"/>
              <a:gd name="connsiteY4" fmla="*/ 1561322 h 1563871"/>
              <a:gd name="connsiteX5" fmla="*/ 3000920 w 3156544"/>
              <a:gd name="connsiteY5" fmla="*/ 1509168 h 1563871"/>
              <a:gd name="connsiteX6" fmla="*/ 2828132 w 3156544"/>
              <a:gd name="connsiteY6" fmla="*/ 1328361 h 1563871"/>
              <a:gd name="connsiteX7" fmla="*/ 868642 w 3156544"/>
              <a:gd name="connsiteY7" fmla="*/ 1285264 h 1563871"/>
              <a:gd name="connsiteX8" fmla="*/ 448219 w 3156544"/>
              <a:gd name="connsiteY8" fmla="*/ 892550 h 1563871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73201 w 3181526"/>
              <a:gd name="connsiteY8" fmla="*/ 328263 h 999584"/>
              <a:gd name="connsiteX0" fmla="*/ 479551 w 3181526"/>
              <a:gd name="connsiteY0" fmla="*/ 3122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47801 w 3181526"/>
              <a:gd name="connsiteY0" fmla="*/ 388420 h 999584"/>
              <a:gd name="connsiteX1" fmla="*/ 203145 w 3181526"/>
              <a:gd name="connsiteY1" fmla="*/ 51218 h 999584"/>
              <a:gd name="connsiteX2" fmla="*/ 25693 w 3181526"/>
              <a:gd name="connsiteY2" fmla="*/ 101000 h 999584"/>
              <a:gd name="connsiteX3" fmla="*/ 744579 w 3181526"/>
              <a:gd name="connsiteY3" fmla="*/ 874363 h 999584"/>
              <a:gd name="connsiteX4" fmla="*/ 1519600 w 3181526"/>
              <a:gd name="connsiteY4" fmla="*/ 997035 h 999584"/>
              <a:gd name="connsiteX5" fmla="*/ 3025902 w 3181526"/>
              <a:gd name="connsiteY5" fmla="*/ 944881 h 999584"/>
              <a:gd name="connsiteX6" fmla="*/ 2853114 w 3181526"/>
              <a:gd name="connsiteY6" fmla="*/ 764074 h 999584"/>
              <a:gd name="connsiteX7" fmla="*/ 893624 w 3181526"/>
              <a:gd name="connsiteY7" fmla="*/ 720977 h 999584"/>
              <a:gd name="connsiteX8" fmla="*/ 422401 w 3181526"/>
              <a:gd name="connsiteY8" fmla="*/ 385413 h 999584"/>
              <a:gd name="connsiteX0" fmla="*/ 439845 w 3173570"/>
              <a:gd name="connsiteY0" fmla="*/ 362425 h 973589"/>
              <a:gd name="connsiteX1" fmla="*/ 195189 w 3173570"/>
              <a:gd name="connsiteY1" fmla="*/ 25223 h 973589"/>
              <a:gd name="connsiteX2" fmla="*/ 17737 w 3173570"/>
              <a:gd name="connsiteY2" fmla="*/ 75005 h 973589"/>
              <a:gd name="connsiteX3" fmla="*/ 87650 w 3173570"/>
              <a:gd name="connsiteY3" fmla="*/ 255958 h 973589"/>
              <a:gd name="connsiteX4" fmla="*/ 736623 w 3173570"/>
              <a:gd name="connsiteY4" fmla="*/ 848368 h 973589"/>
              <a:gd name="connsiteX5" fmla="*/ 1511644 w 3173570"/>
              <a:gd name="connsiteY5" fmla="*/ 971040 h 973589"/>
              <a:gd name="connsiteX6" fmla="*/ 3017946 w 3173570"/>
              <a:gd name="connsiteY6" fmla="*/ 918886 h 973589"/>
              <a:gd name="connsiteX7" fmla="*/ 2845158 w 3173570"/>
              <a:gd name="connsiteY7" fmla="*/ 738079 h 973589"/>
              <a:gd name="connsiteX8" fmla="*/ 885668 w 3173570"/>
              <a:gd name="connsiteY8" fmla="*/ 694982 h 973589"/>
              <a:gd name="connsiteX9" fmla="*/ 414445 w 3173570"/>
              <a:gd name="connsiteY9" fmla="*/ 359418 h 97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3570" h="973589">
                <a:moveTo>
                  <a:pt x="439845" y="362425"/>
                </a:moveTo>
                <a:cubicBezTo>
                  <a:pt x="407536" y="364433"/>
                  <a:pt x="249665" y="115460"/>
                  <a:pt x="195189" y="25223"/>
                </a:cubicBezTo>
                <a:cubicBezTo>
                  <a:pt x="96263" y="-39614"/>
                  <a:pt x="35660" y="36549"/>
                  <a:pt x="17737" y="75005"/>
                </a:cubicBezTo>
                <a:cubicBezTo>
                  <a:pt x="-186" y="113461"/>
                  <a:pt x="-32164" y="127064"/>
                  <a:pt x="87650" y="255958"/>
                </a:cubicBezTo>
                <a:cubicBezTo>
                  <a:pt x="207464" y="384852"/>
                  <a:pt x="499291" y="729188"/>
                  <a:pt x="736623" y="848368"/>
                </a:cubicBezTo>
                <a:cubicBezTo>
                  <a:pt x="973955" y="967548"/>
                  <a:pt x="1129307" y="960345"/>
                  <a:pt x="1511644" y="971040"/>
                </a:cubicBezTo>
                <a:cubicBezTo>
                  <a:pt x="1893981" y="981735"/>
                  <a:pt x="2795694" y="957713"/>
                  <a:pt x="3017946" y="918886"/>
                </a:cubicBezTo>
                <a:cubicBezTo>
                  <a:pt x="3240198" y="880059"/>
                  <a:pt x="3258802" y="751946"/>
                  <a:pt x="2845158" y="738079"/>
                </a:cubicBezTo>
                <a:cubicBezTo>
                  <a:pt x="2456914" y="679762"/>
                  <a:pt x="1321479" y="815298"/>
                  <a:pt x="885668" y="694982"/>
                </a:cubicBezTo>
                <a:cubicBezTo>
                  <a:pt x="449857" y="574666"/>
                  <a:pt x="515151" y="386993"/>
                  <a:pt x="414445" y="35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5166CB3-4652-4C26-960A-67402D00CD51}"/>
              </a:ext>
            </a:extLst>
          </p:cNvPr>
          <p:cNvSpPr/>
          <p:nvPr/>
        </p:nvSpPr>
        <p:spPr>
          <a:xfrm>
            <a:off x="1910900" y="2042139"/>
            <a:ext cx="3379479" cy="2811009"/>
          </a:xfrm>
          <a:custGeom>
            <a:avLst/>
            <a:gdLst>
              <a:gd name="connsiteX0" fmla="*/ 1016000 w 3606411"/>
              <a:gd name="connsiteY0" fmla="*/ 93182 h 2996237"/>
              <a:gd name="connsiteX1" fmla="*/ 25400 w 3606411"/>
              <a:gd name="connsiteY1" fmla="*/ 2633182 h 2996237"/>
              <a:gd name="connsiteX2" fmla="*/ 685800 w 3606411"/>
              <a:gd name="connsiteY2" fmla="*/ 2747482 h 2996237"/>
              <a:gd name="connsiteX3" fmla="*/ 1295400 w 3606411"/>
              <a:gd name="connsiteY3" fmla="*/ 436082 h 2996237"/>
              <a:gd name="connsiteX4" fmla="*/ 3225800 w 3606411"/>
              <a:gd name="connsiteY4" fmla="*/ 2544282 h 2996237"/>
              <a:gd name="connsiteX5" fmla="*/ 3429000 w 3606411"/>
              <a:gd name="connsiteY5" fmla="*/ 2061682 h 2996237"/>
              <a:gd name="connsiteX6" fmla="*/ 1206500 w 3606411"/>
              <a:gd name="connsiteY6" fmla="*/ 4282 h 2996237"/>
              <a:gd name="connsiteX7" fmla="*/ 0 w 3606411"/>
              <a:gd name="connsiteY7" fmla="*/ 2671282 h 2996237"/>
              <a:gd name="connsiteX0" fmla="*/ 994773 w 3585184"/>
              <a:gd name="connsiteY0" fmla="*/ 93182 h 2996237"/>
              <a:gd name="connsiteX1" fmla="*/ 4173 w 3585184"/>
              <a:gd name="connsiteY1" fmla="*/ 2633182 h 2996237"/>
              <a:gd name="connsiteX2" fmla="*/ 664573 w 3585184"/>
              <a:gd name="connsiteY2" fmla="*/ 2747482 h 2996237"/>
              <a:gd name="connsiteX3" fmla="*/ 1274173 w 3585184"/>
              <a:gd name="connsiteY3" fmla="*/ 436082 h 2996237"/>
              <a:gd name="connsiteX4" fmla="*/ 3204573 w 3585184"/>
              <a:gd name="connsiteY4" fmla="*/ 2544282 h 2996237"/>
              <a:gd name="connsiteX5" fmla="*/ 3407773 w 3585184"/>
              <a:gd name="connsiteY5" fmla="*/ 2061682 h 2996237"/>
              <a:gd name="connsiteX6" fmla="*/ 1185273 w 3585184"/>
              <a:gd name="connsiteY6" fmla="*/ 4282 h 2996237"/>
              <a:gd name="connsiteX7" fmla="*/ 94887 w 3585184"/>
              <a:gd name="connsiteY7" fmla="*/ 2351967 h 2996237"/>
              <a:gd name="connsiteX0" fmla="*/ 899886 w 3490297"/>
              <a:gd name="connsiteY0" fmla="*/ 93182 h 2883857"/>
              <a:gd name="connsiteX1" fmla="*/ 112486 w 3490297"/>
              <a:gd name="connsiteY1" fmla="*/ 2342896 h 2883857"/>
              <a:gd name="connsiteX2" fmla="*/ 569686 w 3490297"/>
              <a:gd name="connsiteY2" fmla="*/ 2747482 h 2883857"/>
              <a:gd name="connsiteX3" fmla="*/ 1179286 w 3490297"/>
              <a:gd name="connsiteY3" fmla="*/ 436082 h 2883857"/>
              <a:gd name="connsiteX4" fmla="*/ 3109686 w 3490297"/>
              <a:gd name="connsiteY4" fmla="*/ 2544282 h 2883857"/>
              <a:gd name="connsiteX5" fmla="*/ 3312886 w 3490297"/>
              <a:gd name="connsiteY5" fmla="*/ 2061682 h 2883857"/>
              <a:gd name="connsiteX6" fmla="*/ 1090386 w 3490297"/>
              <a:gd name="connsiteY6" fmla="*/ 4282 h 2883857"/>
              <a:gd name="connsiteX7" fmla="*/ 0 w 3490297"/>
              <a:gd name="connsiteY7" fmla="*/ 2351967 h 2883857"/>
              <a:gd name="connsiteX0" fmla="*/ 899886 w 3490297"/>
              <a:gd name="connsiteY0" fmla="*/ 93182 h 2825727"/>
              <a:gd name="connsiteX1" fmla="*/ 112486 w 3490297"/>
              <a:gd name="connsiteY1" fmla="*/ 2342896 h 2825727"/>
              <a:gd name="connsiteX2" fmla="*/ 497114 w 3490297"/>
              <a:gd name="connsiteY2" fmla="*/ 2674910 h 2825727"/>
              <a:gd name="connsiteX3" fmla="*/ 1179286 w 3490297"/>
              <a:gd name="connsiteY3" fmla="*/ 436082 h 2825727"/>
              <a:gd name="connsiteX4" fmla="*/ 3109686 w 3490297"/>
              <a:gd name="connsiteY4" fmla="*/ 2544282 h 2825727"/>
              <a:gd name="connsiteX5" fmla="*/ 3312886 w 3490297"/>
              <a:gd name="connsiteY5" fmla="*/ 2061682 h 2825727"/>
              <a:gd name="connsiteX6" fmla="*/ 1090386 w 3490297"/>
              <a:gd name="connsiteY6" fmla="*/ 4282 h 2825727"/>
              <a:gd name="connsiteX7" fmla="*/ 0 w 3490297"/>
              <a:gd name="connsiteY7" fmla="*/ 2351967 h 2825727"/>
              <a:gd name="connsiteX0" fmla="*/ 972457 w 3490297"/>
              <a:gd name="connsiteY0" fmla="*/ 20611 h 2828384"/>
              <a:gd name="connsiteX1" fmla="*/ 112486 w 3490297"/>
              <a:gd name="connsiteY1" fmla="*/ 2342896 h 2828384"/>
              <a:gd name="connsiteX2" fmla="*/ 497114 w 3490297"/>
              <a:gd name="connsiteY2" fmla="*/ 2674910 h 2828384"/>
              <a:gd name="connsiteX3" fmla="*/ 1179286 w 3490297"/>
              <a:gd name="connsiteY3" fmla="*/ 436082 h 2828384"/>
              <a:gd name="connsiteX4" fmla="*/ 3109686 w 3490297"/>
              <a:gd name="connsiteY4" fmla="*/ 2544282 h 2828384"/>
              <a:gd name="connsiteX5" fmla="*/ 3312886 w 3490297"/>
              <a:gd name="connsiteY5" fmla="*/ 2061682 h 2828384"/>
              <a:gd name="connsiteX6" fmla="*/ 1090386 w 3490297"/>
              <a:gd name="connsiteY6" fmla="*/ 4282 h 2828384"/>
              <a:gd name="connsiteX7" fmla="*/ 0 w 3490297"/>
              <a:gd name="connsiteY7" fmla="*/ 2351967 h 2828384"/>
              <a:gd name="connsiteX0" fmla="*/ 873537 w 3391377"/>
              <a:gd name="connsiteY0" fmla="*/ 20611 h 2828384"/>
              <a:gd name="connsiteX1" fmla="*/ 13566 w 3391377"/>
              <a:gd name="connsiteY1" fmla="*/ 2342896 h 2828384"/>
              <a:gd name="connsiteX2" fmla="*/ 398194 w 3391377"/>
              <a:gd name="connsiteY2" fmla="*/ 2674910 h 2828384"/>
              <a:gd name="connsiteX3" fmla="*/ 1080366 w 3391377"/>
              <a:gd name="connsiteY3" fmla="*/ 436082 h 2828384"/>
              <a:gd name="connsiteX4" fmla="*/ 3010766 w 3391377"/>
              <a:gd name="connsiteY4" fmla="*/ 2544282 h 2828384"/>
              <a:gd name="connsiteX5" fmla="*/ 3213966 w 3391377"/>
              <a:gd name="connsiteY5" fmla="*/ 2061682 h 2828384"/>
              <a:gd name="connsiteX6" fmla="*/ 991466 w 3391377"/>
              <a:gd name="connsiteY6" fmla="*/ 4282 h 2828384"/>
              <a:gd name="connsiteX7" fmla="*/ 17194 w 3391377"/>
              <a:gd name="connsiteY7" fmla="*/ 2351967 h 2828384"/>
              <a:gd name="connsiteX0" fmla="*/ 861639 w 3379479"/>
              <a:gd name="connsiteY0" fmla="*/ 20611 h 2811009"/>
              <a:gd name="connsiteX1" fmla="*/ 527500 w 3379479"/>
              <a:gd name="connsiteY1" fmla="*/ 526889 h 2811009"/>
              <a:gd name="connsiteX2" fmla="*/ 1668 w 3379479"/>
              <a:gd name="connsiteY2" fmla="*/ 2342896 h 2811009"/>
              <a:gd name="connsiteX3" fmla="*/ 386296 w 3379479"/>
              <a:gd name="connsiteY3" fmla="*/ 2674910 h 2811009"/>
              <a:gd name="connsiteX4" fmla="*/ 1068468 w 3379479"/>
              <a:gd name="connsiteY4" fmla="*/ 436082 h 2811009"/>
              <a:gd name="connsiteX5" fmla="*/ 2998868 w 3379479"/>
              <a:gd name="connsiteY5" fmla="*/ 2544282 h 2811009"/>
              <a:gd name="connsiteX6" fmla="*/ 3202068 w 3379479"/>
              <a:gd name="connsiteY6" fmla="*/ 2061682 h 2811009"/>
              <a:gd name="connsiteX7" fmla="*/ 979568 w 3379479"/>
              <a:gd name="connsiteY7" fmla="*/ 4282 h 2811009"/>
              <a:gd name="connsiteX8" fmla="*/ 5296 w 3379479"/>
              <a:gd name="connsiteY8" fmla="*/ 2351967 h 281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9479" h="2811009">
                <a:moveTo>
                  <a:pt x="861639" y="20611"/>
                </a:moveTo>
                <a:cubicBezTo>
                  <a:pt x="820464" y="107410"/>
                  <a:pt x="670828" y="139842"/>
                  <a:pt x="527500" y="526889"/>
                </a:cubicBezTo>
                <a:cubicBezTo>
                  <a:pt x="384172" y="913936"/>
                  <a:pt x="25202" y="1984893"/>
                  <a:pt x="1668" y="2342896"/>
                </a:cubicBezTo>
                <a:cubicBezTo>
                  <a:pt x="-21866" y="2700899"/>
                  <a:pt x="208496" y="2992712"/>
                  <a:pt x="386296" y="2674910"/>
                </a:cubicBezTo>
                <a:cubicBezTo>
                  <a:pt x="564096" y="2357108"/>
                  <a:pt x="633039" y="457853"/>
                  <a:pt x="1068468" y="436082"/>
                </a:cubicBezTo>
                <a:cubicBezTo>
                  <a:pt x="1503897" y="414311"/>
                  <a:pt x="2643268" y="2273349"/>
                  <a:pt x="2998868" y="2544282"/>
                </a:cubicBezTo>
                <a:cubicBezTo>
                  <a:pt x="3354468" y="2815215"/>
                  <a:pt x="3538618" y="2485015"/>
                  <a:pt x="3202068" y="2061682"/>
                </a:cubicBezTo>
                <a:cubicBezTo>
                  <a:pt x="2865518" y="1638349"/>
                  <a:pt x="1551068" y="-97318"/>
                  <a:pt x="979568" y="4282"/>
                </a:cubicBezTo>
                <a:cubicBezTo>
                  <a:pt x="408068" y="105882"/>
                  <a:pt x="191563" y="1960384"/>
                  <a:pt x="5296" y="235196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Bound on the number of edges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62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B189-1FF6-4D6E-94EA-44B7F051E416}"/>
              </a:ext>
            </a:extLst>
          </p:cNvPr>
          <p:cNvSpPr/>
          <p:nvPr/>
        </p:nvSpPr>
        <p:spPr>
          <a:xfrm>
            <a:off x="630573" y="1471335"/>
            <a:ext cx="11234487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B7F8F6-BBCE-4380-B66A-96E5EA089F8F}"/>
              </a:ext>
            </a:extLst>
          </p:cNvPr>
          <p:cNvSpPr/>
          <p:nvPr/>
        </p:nvSpPr>
        <p:spPr>
          <a:xfrm>
            <a:off x="326940" y="1471335"/>
            <a:ext cx="11538120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95DBB8-FD12-4A2E-8E0F-01A88C81ED42}"/>
                  </a:ext>
                </a:extLst>
              </p:cNvPr>
              <p:cNvSpPr/>
              <p:nvPr/>
            </p:nvSpPr>
            <p:spPr>
              <a:xfrm>
                <a:off x="762000" y="1471335"/>
                <a:ext cx="10799427" cy="4996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2 ways of counting: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Linear + intersecting = every edge intersects every other edge once</a:t>
                </a:r>
              </a:p>
              <a:p>
                <a:pPr marL="88703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887039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Handshake Lemma</a:t>
                </a:r>
              </a:p>
              <a:p>
                <a:pPr marL="88703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𝑟𝑚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95DBB8-FD12-4A2E-8E0F-01A88C81E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71335"/>
                <a:ext cx="10799427" cy="4996432"/>
              </a:xfrm>
              <a:prstGeom prst="rect">
                <a:avLst/>
              </a:prstGeom>
              <a:blipFill>
                <a:blip r:embed="rId2"/>
                <a:stretch>
                  <a:fillRect l="-847" t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09478E86-0F07-4DB0-9420-D5AF109457D3}"/>
              </a:ext>
            </a:extLst>
          </p:cNvPr>
          <p:cNvSpPr/>
          <p:nvPr/>
        </p:nvSpPr>
        <p:spPr>
          <a:xfrm>
            <a:off x="4648200" y="2509030"/>
            <a:ext cx="1077686" cy="10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29E940-900B-4800-9BA0-8BBDDA8F9E9F}"/>
                  </a:ext>
                </a:extLst>
              </p:cNvPr>
              <p:cNvSpPr/>
              <p:nvPr/>
            </p:nvSpPr>
            <p:spPr>
              <a:xfrm>
                <a:off x="3046510" y="4167893"/>
                <a:ext cx="6096000" cy="19389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nary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endParaRPr lang="en-US" sz="300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3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endParaRPr lang="en-US" sz="3000" dirty="0">
                  <a:solidFill>
                    <a:schemeClr val="accent1"/>
                  </a:solidFill>
                </a:endParaRPr>
              </a:p>
              <a:p>
                <a:pPr algn="ctr"/>
                <a:endParaRPr lang="en-US" sz="30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0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3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3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29E940-900B-4800-9BA0-8BBDDA8F9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510" y="4167893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1325D50-0561-4E09-9ED3-12186E942892}"/>
              </a:ext>
            </a:extLst>
          </p:cNvPr>
          <p:cNvSpPr/>
          <p:nvPr/>
        </p:nvSpPr>
        <p:spPr>
          <a:xfrm>
            <a:off x="4648200" y="5540124"/>
            <a:ext cx="2819400" cy="555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C7DA8005-FC18-4C5F-A5D9-AA522457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705" b="40777"/>
          <a:stretch/>
        </p:blipFill>
        <p:spPr bwMode="auto">
          <a:xfrm>
            <a:off x="3276600" y="1471335"/>
            <a:ext cx="4138039" cy="3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9D03D2AD-01ED-44EA-9C15-DDBEE4B0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4" y="2641824"/>
            <a:ext cx="754131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/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/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/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/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A94985-5729-461A-A5AC-CF32E5A17860}"/>
              </a:ext>
            </a:extLst>
          </p:cNvPr>
          <p:cNvSpPr txBox="1"/>
          <p:nvPr/>
        </p:nvSpPr>
        <p:spPr>
          <a:xfrm>
            <a:off x="5153759" y="1786304"/>
            <a:ext cx="5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7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C7DA8005-FC18-4C5F-A5D9-AA522457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705" b="40777"/>
          <a:stretch/>
        </p:blipFill>
        <p:spPr bwMode="auto">
          <a:xfrm>
            <a:off x="3276600" y="1471335"/>
            <a:ext cx="4138039" cy="3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9D03D2AD-01ED-44EA-9C15-DDBEE4B0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4" y="2641824"/>
            <a:ext cx="754131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/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/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/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/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A94985-5729-461A-A5AC-CF32E5A17860}"/>
              </a:ext>
            </a:extLst>
          </p:cNvPr>
          <p:cNvSpPr txBox="1"/>
          <p:nvPr/>
        </p:nvSpPr>
        <p:spPr>
          <a:xfrm>
            <a:off x="5153759" y="1786304"/>
            <a:ext cx="5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9E026-A753-448E-9667-FE5065639D5A}"/>
              </a:ext>
            </a:extLst>
          </p:cNvPr>
          <p:cNvSpPr txBox="1"/>
          <p:nvPr/>
        </p:nvSpPr>
        <p:spPr>
          <a:xfrm>
            <a:off x="8990433" y="1983127"/>
            <a:ext cx="28746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[ 1 1 1 1 ]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[ 2 2 2 2 ]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[ 3 3 3 3 ]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[ 4 4 4 4 ]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C7DA8005-FC18-4C5F-A5D9-AA522457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705" b="40777"/>
          <a:stretch/>
        </p:blipFill>
        <p:spPr bwMode="auto">
          <a:xfrm>
            <a:off x="3276600" y="1471335"/>
            <a:ext cx="4138039" cy="3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65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9D03D2AD-01ED-44EA-9C15-DDBEE4B0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4" y="2641824"/>
            <a:ext cx="754131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/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/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/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/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A94985-5729-461A-A5AC-CF32E5A17860}"/>
              </a:ext>
            </a:extLst>
          </p:cNvPr>
          <p:cNvSpPr txBox="1"/>
          <p:nvPr/>
        </p:nvSpPr>
        <p:spPr>
          <a:xfrm>
            <a:off x="5153759" y="1786304"/>
            <a:ext cx="5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9E026-A753-448E-9667-FE5065639D5A}"/>
              </a:ext>
            </a:extLst>
          </p:cNvPr>
          <p:cNvSpPr txBox="1"/>
          <p:nvPr/>
        </p:nvSpPr>
        <p:spPr>
          <a:xfrm>
            <a:off x="8990433" y="1983127"/>
            <a:ext cx="28746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[ 1 1 1 1 ]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[ 2 2 2 2 ]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[ 3 3 3 3 ]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[ 4 4 4 4 ]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AA699349-2D42-4075-8A41-3DA153761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5" y="3251234"/>
            <a:ext cx="754130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/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6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C7DA8005-FC18-4C5F-A5D9-AA522457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705" b="40777"/>
          <a:stretch/>
        </p:blipFill>
        <p:spPr bwMode="auto">
          <a:xfrm>
            <a:off x="3276600" y="1471335"/>
            <a:ext cx="4138039" cy="3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9D03D2AD-01ED-44EA-9C15-DDBEE4B0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4" y="2641824"/>
            <a:ext cx="754131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/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/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/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/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A94985-5729-461A-A5AC-CF32E5A17860}"/>
              </a:ext>
            </a:extLst>
          </p:cNvPr>
          <p:cNvSpPr txBox="1"/>
          <p:nvPr/>
        </p:nvSpPr>
        <p:spPr>
          <a:xfrm>
            <a:off x="5153759" y="1786304"/>
            <a:ext cx="5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9E026-A753-448E-9667-FE5065639D5A}"/>
              </a:ext>
            </a:extLst>
          </p:cNvPr>
          <p:cNvSpPr txBox="1"/>
          <p:nvPr/>
        </p:nvSpPr>
        <p:spPr>
          <a:xfrm>
            <a:off x="8990433" y="1983127"/>
            <a:ext cx="2874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[ 1 1 1 1 ]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[ 2 2 2 2 ]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[ 3 3 3 3 ]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[ 4 4 4 4 ]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[ 1 2 3 4 ]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D3A616-F390-42C2-BC1C-FD591ABCBEAF}"/>
              </a:ext>
            </a:extLst>
          </p:cNvPr>
          <p:cNvSpPr/>
          <p:nvPr/>
        </p:nvSpPr>
        <p:spPr>
          <a:xfrm rot="2708186">
            <a:off x="3684105" y="3798883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AA699349-2D42-4075-8A41-3DA153761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5" y="3251234"/>
            <a:ext cx="754130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/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C7DA8005-FC18-4C5F-A5D9-AA522457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705" b="40777"/>
          <a:stretch/>
        </p:blipFill>
        <p:spPr bwMode="auto">
          <a:xfrm>
            <a:off x="3276600" y="1471335"/>
            <a:ext cx="4138039" cy="3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9D03D2AD-01ED-44EA-9C15-DDBEE4B0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4" y="2641824"/>
            <a:ext cx="754131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/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/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/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/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A94985-5729-461A-A5AC-CF32E5A17860}"/>
              </a:ext>
            </a:extLst>
          </p:cNvPr>
          <p:cNvSpPr txBox="1"/>
          <p:nvPr/>
        </p:nvSpPr>
        <p:spPr>
          <a:xfrm>
            <a:off x="5153759" y="1786304"/>
            <a:ext cx="5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9E026-A753-448E-9667-FE5065639D5A}"/>
              </a:ext>
            </a:extLst>
          </p:cNvPr>
          <p:cNvSpPr txBox="1"/>
          <p:nvPr/>
        </p:nvSpPr>
        <p:spPr>
          <a:xfrm>
            <a:off x="8990433" y="1983127"/>
            <a:ext cx="28746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[ 1 1 1 1 ]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[ 2 2 2 2 ]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[ 3 3 3 3 ]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[ 4 4 4 4 ]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[ 1 2 3 4 ]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[ 3 4 1 2 ]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D3A616-F390-42C2-BC1C-FD591ABCBEAF}"/>
              </a:ext>
            </a:extLst>
          </p:cNvPr>
          <p:cNvSpPr/>
          <p:nvPr/>
        </p:nvSpPr>
        <p:spPr>
          <a:xfrm rot="2708186">
            <a:off x="3684105" y="3798883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44CC70-D3A8-47A3-8745-71B2C127E41A}"/>
              </a:ext>
            </a:extLst>
          </p:cNvPr>
          <p:cNvSpPr/>
          <p:nvPr/>
        </p:nvSpPr>
        <p:spPr>
          <a:xfrm>
            <a:off x="4141382" y="2575626"/>
            <a:ext cx="3273669" cy="2926299"/>
          </a:xfrm>
          <a:custGeom>
            <a:avLst/>
            <a:gdLst>
              <a:gd name="connsiteX0" fmla="*/ 341528 w 1386235"/>
              <a:gd name="connsiteY0" fmla="*/ 839376 h 1325262"/>
              <a:gd name="connsiteX1" fmla="*/ 112928 w 1386235"/>
              <a:gd name="connsiteY1" fmla="*/ 648876 h 1325262"/>
              <a:gd name="connsiteX2" fmla="*/ 4978 w 1386235"/>
              <a:gd name="connsiteY2" fmla="*/ 839376 h 1325262"/>
              <a:gd name="connsiteX3" fmla="*/ 265328 w 1386235"/>
              <a:gd name="connsiteY3" fmla="*/ 1074326 h 1325262"/>
              <a:gd name="connsiteX4" fmla="*/ 493928 w 1386235"/>
              <a:gd name="connsiteY4" fmla="*/ 1321976 h 1325262"/>
              <a:gd name="connsiteX5" fmla="*/ 690778 w 1386235"/>
              <a:gd name="connsiteY5" fmla="*/ 1207676 h 1325262"/>
              <a:gd name="connsiteX6" fmla="*/ 639978 w 1386235"/>
              <a:gd name="connsiteY6" fmla="*/ 1080676 h 1325262"/>
              <a:gd name="connsiteX7" fmla="*/ 874928 w 1386235"/>
              <a:gd name="connsiteY7" fmla="*/ 223426 h 1325262"/>
              <a:gd name="connsiteX8" fmla="*/ 1090828 w 1386235"/>
              <a:gd name="connsiteY8" fmla="*/ 553626 h 1325262"/>
              <a:gd name="connsiteX9" fmla="*/ 1325778 w 1386235"/>
              <a:gd name="connsiteY9" fmla="*/ 591726 h 1325262"/>
              <a:gd name="connsiteX10" fmla="*/ 1370228 w 1386235"/>
              <a:gd name="connsiteY10" fmla="*/ 407576 h 1325262"/>
              <a:gd name="connsiteX11" fmla="*/ 1097178 w 1386235"/>
              <a:gd name="connsiteY11" fmla="*/ 121826 h 1325262"/>
              <a:gd name="connsiteX12" fmla="*/ 932078 w 1386235"/>
              <a:gd name="connsiteY12" fmla="*/ 7526 h 1325262"/>
              <a:gd name="connsiteX13" fmla="*/ 766978 w 1386235"/>
              <a:gd name="connsiteY13" fmla="*/ 32926 h 1325262"/>
              <a:gd name="connsiteX14" fmla="*/ 754278 w 1386235"/>
              <a:gd name="connsiteY14" fmla="*/ 210726 h 1325262"/>
              <a:gd name="connsiteX15" fmla="*/ 589178 w 1386235"/>
              <a:gd name="connsiteY15" fmla="*/ 1080676 h 1325262"/>
              <a:gd name="connsiteX16" fmla="*/ 341528 w 1386235"/>
              <a:gd name="connsiteY16" fmla="*/ 839376 h 1325262"/>
              <a:gd name="connsiteX0" fmla="*/ 341528 w 1384291"/>
              <a:gd name="connsiteY0" fmla="*/ 839376 h 1325262"/>
              <a:gd name="connsiteX1" fmla="*/ 112928 w 1384291"/>
              <a:gd name="connsiteY1" fmla="*/ 648876 h 1325262"/>
              <a:gd name="connsiteX2" fmla="*/ 4978 w 1384291"/>
              <a:gd name="connsiteY2" fmla="*/ 839376 h 1325262"/>
              <a:gd name="connsiteX3" fmla="*/ 265328 w 1384291"/>
              <a:gd name="connsiteY3" fmla="*/ 1074326 h 1325262"/>
              <a:gd name="connsiteX4" fmla="*/ 493928 w 1384291"/>
              <a:gd name="connsiteY4" fmla="*/ 1321976 h 1325262"/>
              <a:gd name="connsiteX5" fmla="*/ 690778 w 1384291"/>
              <a:gd name="connsiteY5" fmla="*/ 1207676 h 1325262"/>
              <a:gd name="connsiteX6" fmla="*/ 639978 w 1384291"/>
              <a:gd name="connsiteY6" fmla="*/ 1080676 h 1325262"/>
              <a:gd name="connsiteX7" fmla="*/ 874928 w 1384291"/>
              <a:gd name="connsiteY7" fmla="*/ 223426 h 1325262"/>
              <a:gd name="connsiteX8" fmla="*/ 1160678 w 1384291"/>
              <a:gd name="connsiteY8" fmla="*/ 540926 h 1325262"/>
              <a:gd name="connsiteX9" fmla="*/ 1325778 w 1384291"/>
              <a:gd name="connsiteY9" fmla="*/ 591726 h 1325262"/>
              <a:gd name="connsiteX10" fmla="*/ 1370228 w 1384291"/>
              <a:gd name="connsiteY10" fmla="*/ 407576 h 1325262"/>
              <a:gd name="connsiteX11" fmla="*/ 1097178 w 1384291"/>
              <a:gd name="connsiteY11" fmla="*/ 121826 h 1325262"/>
              <a:gd name="connsiteX12" fmla="*/ 932078 w 1384291"/>
              <a:gd name="connsiteY12" fmla="*/ 7526 h 1325262"/>
              <a:gd name="connsiteX13" fmla="*/ 766978 w 1384291"/>
              <a:gd name="connsiteY13" fmla="*/ 32926 h 1325262"/>
              <a:gd name="connsiteX14" fmla="*/ 754278 w 1384291"/>
              <a:gd name="connsiteY14" fmla="*/ 210726 h 1325262"/>
              <a:gd name="connsiteX15" fmla="*/ 589178 w 1384291"/>
              <a:gd name="connsiteY15" fmla="*/ 1080676 h 1325262"/>
              <a:gd name="connsiteX16" fmla="*/ 341528 w 1384291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74928 w 1359027"/>
              <a:gd name="connsiteY7" fmla="*/ 22342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10826 h 1325262"/>
              <a:gd name="connsiteX16" fmla="*/ 341528 w 1359027"/>
              <a:gd name="connsiteY16" fmla="*/ 839376 h 1325262"/>
              <a:gd name="connsiteX0" fmla="*/ 341528 w 1359027"/>
              <a:gd name="connsiteY0" fmla="*/ 839376 h 1326838"/>
              <a:gd name="connsiteX1" fmla="*/ 112928 w 1359027"/>
              <a:gd name="connsiteY1" fmla="*/ 648876 h 1326838"/>
              <a:gd name="connsiteX2" fmla="*/ 4978 w 1359027"/>
              <a:gd name="connsiteY2" fmla="*/ 839376 h 1326838"/>
              <a:gd name="connsiteX3" fmla="*/ 265328 w 1359027"/>
              <a:gd name="connsiteY3" fmla="*/ 1074326 h 1326838"/>
              <a:gd name="connsiteX4" fmla="*/ 493928 w 1359027"/>
              <a:gd name="connsiteY4" fmla="*/ 1321976 h 1326838"/>
              <a:gd name="connsiteX5" fmla="*/ 646328 w 1359027"/>
              <a:gd name="connsiteY5" fmla="*/ 1226726 h 1326838"/>
              <a:gd name="connsiteX6" fmla="*/ 639978 w 1359027"/>
              <a:gd name="connsiteY6" fmla="*/ 1080676 h 1326838"/>
              <a:gd name="connsiteX7" fmla="*/ 824128 w 1359027"/>
              <a:gd name="connsiteY7" fmla="*/ 229776 h 1326838"/>
              <a:gd name="connsiteX8" fmla="*/ 1160678 w 1359027"/>
              <a:gd name="connsiteY8" fmla="*/ 540926 h 1326838"/>
              <a:gd name="connsiteX9" fmla="*/ 1325778 w 1359027"/>
              <a:gd name="connsiteY9" fmla="*/ 591726 h 1326838"/>
              <a:gd name="connsiteX10" fmla="*/ 1338478 w 1359027"/>
              <a:gd name="connsiteY10" fmla="*/ 407576 h 1326838"/>
              <a:gd name="connsiteX11" fmla="*/ 1097178 w 1359027"/>
              <a:gd name="connsiteY11" fmla="*/ 121826 h 1326838"/>
              <a:gd name="connsiteX12" fmla="*/ 932078 w 1359027"/>
              <a:gd name="connsiteY12" fmla="*/ 7526 h 1326838"/>
              <a:gd name="connsiteX13" fmla="*/ 805078 w 1359027"/>
              <a:gd name="connsiteY13" fmla="*/ 32926 h 1326838"/>
              <a:gd name="connsiteX14" fmla="*/ 754278 w 1359027"/>
              <a:gd name="connsiteY14" fmla="*/ 210726 h 1326838"/>
              <a:gd name="connsiteX15" fmla="*/ 589178 w 1359027"/>
              <a:gd name="connsiteY15" fmla="*/ 1010826 h 1326838"/>
              <a:gd name="connsiteX16" fmla="*/ 341528 w 1359027"/>
              <a:gd name="connsiteY16" fmla="*/ 839376 h 1326838"/>
              <a:gd name="connsiteX0" fmla="*/ 337717 w 1355216"/>
              <a:gd name="connsiteY0" fmla="*/ 839376 h 1326838"/>
              <a:gd name="connsiteX1" fmla="*/ 172617 w 1355216"/>
              <a:gd name="connsiteY1" fmla="*/ 674276 h 1326838"/>
              <a:gd name="connsiteX2" fmla="*/ 1167 w 1355216"/>
              <a:gd name="connsiteY2" fmla="*/ 839376 h 1326838"/>
              <a:gd name="connsiteX3" fmla="*/ 261517 w 1355216"/>
              <a:gd name="connsiteY3" fmla="*/ 1074326 h 1326838"/>
              <a:gd name="connsiteX4" fmla="*/ 490117 w 1355216"/>
              <a:gd name="connsiteY4" fmla="*/ 1321976 h 1326838"/>
              <a:gd name="connsiteX5" fmla="*/ 642517 w 1355216"/>
              <a:gd name="connsiteY5" fmla="*/ 1226726 h 1326838"/>
              <a:gd name="connsiteX6" fmla="*/ 636167 w 1355216"/>
              <a:gd name="connsiteY6" fmla="*/ 1080676 h 1326838"/>
              <a:gd name="connsiteX7" fmla="*/ 820317 w 1355216"/>
              <a:gd name="connsiteY7" fmla="*/ 229776 h 1326838"/>
              <a:gd name="connsiteX8" fmla="*/ 1156867 w 1355216"/>
              <a:gd name="connsiteY8" fmla="*/ 540926 h 1326838"/>
              <a:gd name="connsiteX9" fmla="*/ 1321967 w 1355216"/>
              <a:gd name="connsiteY9" fmla="*/ 591726 h 1326838"/>
              <a:gd name="connsiteX10" fmla="*/ 1334667 w 1355216"/>
              <a:gd name="connsiteY10" fmla="*/ 407576 h 1326838"/>
              <a:gd name="connsiteX11" fmla="*/ 1093367 w 1355216"/>
              <a:gd name="connsiteY11" fmla="*/ 121826 h 1326838"/>
              <a:gd name="connsiteX12" fmla="*/ 928267 w 1355216"/>
              <a:gd name="connsiteY12" fmla="*/ 7526 h 1326838"/>
              <a:gd name="connsiteX13" fmla="*/ 801267 w 1355216"/>
              <a:gd name="connsiteY13" fmla="*/ 32926 h 1326838"/>
              <a:gd name="connsiteX14" fmla="*/ 750467 w 1355216"/>
              <a:gd name="connsiteY14" fmla="*/ 210726 h 1326838"/>
              <a:gd name="connsiteX15" fmla="*/ 585367 w 1355216"/>
              <a:gd name="connsiteY15" fmla="*/ 1010826 h 1326838"/>
              <a:gd name="connsiteX16" fmla="*/ 337717 w 1355216"/>
              <a:gd name="connsiteY16" fmla="*/ 839376 h 1326838"/>
              <a:gd name="connsiteX0" fmla="*/ 287413 w 1304912"/>
              <a:gd name="connsiteY0" fmla="*/ 839376 h 1326838"/>
              <a:gd name="connsiteX1" fmla="*/ 122313 w 1304912"/>
              <a:gd name="connsiteY1" fmla="*/ 674276 h 1326838"/>
              <a:gd name="connsiteX2" fmla="*/ 1663 w 1304912"/>
              <a:gd name="connsiteY2" fmla="*/ 839376 h 1326838"/>
              <a:gd name="connsiteX3" fmla="*/ 211213 w 1304912"/>
              <a:gd name="connsiteY3" fmla="*/ 1074326 h 1326838"/>
              <a:gd name="connsiteX4" fmla="*/ 439813 w 1304912"/>
              <a:gd name="connsiteY4" fmla="*/ 1321976 h 1326838"/>
              <a:gd name="connsiteX5" fmla="*/ 592213 w 1304912"/>
              <a:gd name="connsiteY5" fmla="*/ 1226726 h 1326838"/>
              <a:gd name="connsiteX6" fmla="*/ 585863 w 1304912"/>
              <a:gd name="connsiteY6" fmla="*/ 1080676 h 1326838"/>
              <a:gd name="connsiteX7" fmla="*/ 770013 w 1304912"/>
              <a:gd name="connsiteY7" fmla="*/ 229776 h 1326838"/>
              <a:gd name="connsiteX8" fmla="*/ 1106563 w 1304912"/>
              <a:gd name="connsiteY8" fmla="*/ 540926 h 1326838"/>
              <a:gd name="connsiteX9" fmla="*/ 1271663 w 1304912"/>
              <a:gd name="connsiteY9" fmla="*/ 591726 h 1326838"/>
              <a:gd name="connsiteX10" fmla="*/ 1284363 w 1304912"/>
              <a:gd name="connsiteY10" fmla="*/ 407576 h 1326838"/>
              <a:gd name="connsiteX11" fmla="*/ 1043063 w 1304912"/>
              <a:gd name="connsiteY11" fmla="*/ 121826 h 1326838"/>
              <a:gd name="connsiteX12" fmla="*/ 877963 w 1304912"/>
              <a:gd name="connsiteY12" fmla="*/ 7526 h 1326838"/>
              <a:gd name="connsiteX13" fmla="*/ 750963 w 1304912"/>
              <a:gd name="connsiteY13" fmla="*/ 32926 h 1326838"/>
              <a:gd name="connsiteX14" fmla="*/ 700163 w 1304912"/>
              <a:gd name="connsiteY14" fmla="*/ 210726 h 1326838"/>
              <a:gd name="connsiteX15" fmla="*/ 535063 w 1304912"/>
              <a:gd name="connsiteY15" fmla="*/ 1010826 h 1326838"/>
              <a:gd name="connsiteX16" fmla="*/ 287413 w 1304912"/>
              <a:gd name="connsiteY16" fmla="*/ 839376 h 1326838"/>
              <a:gd name="connsiteX0" fmla="*/ 288575 w 1306074"/>
              <a:gd name="connsiteY0" fmla="*/ 83937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39376 h 1326838"/>
              <a:gd name="connsiteX0" fmla="*/ 288575 w 1306074"/>
              <a:gd name="connsiteY0" fmla="*/ 88382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83826 h 1326838"/>
              <a:gd name="connsiteX0" fmla="*/ 288575 w 1306074"/>
              <a:gd name="connsiteY0" fmla="*/ 883826 h 1331025"/>
              <a:gd name="connsiteX1" fmla="*/ 104425 w 1306074"/>
              <a:gd name="connsiteY1" fmla="*/ 718726 h 1331025"/>
              <a:gd name="connsiteX2" fmla="*/ 2825 w 1306074"/>
              <a:gd name="connsiteY2" fmla="*/ 839376 h 1331025"/>
              <a:gd name="connsiteX3" fmla="*/ 212375 w 1306074"/>
              <a:gd name="connsiteY3" fmla="*/ 1074326 h 1331025"/>
              <a:gd name="connsiteX4" fmla="*/ 440975 w 1306074"/>
              <a:gd name="connsiteY4" fmla="*/ 1321976 h 1331025"/>
              <a:gd name="connsiteX5" fmla="*/ 561625 w 1306074"/>
              <a:gd name="connsiteY5" fmla="*/ 1258476 h 1331025"/>
              <a:gd name="connsiteX6" fmla="*/ 587025 w 1306074"/>
              <a:gd name="connsiteY6" fmla="*/ 1080676 h 1331025"/>
              <a:gd name="connsiteX7" fmla="*/ 771175 w 1306074"/>
              <a:gd name="connsiteY7" fmla="*/ 229776 h 1331025"/>
              <a:gd name="connsiteX8" fmla="*/ 1107725 w 1306074"/>
              <a:gd name="connsiteY8" fmla="*/ 540926 h 1331025"/>
              <a:gd name="connsiteX9" fmla="*/ 1272825 w 1306074"/>
              <a:gd name="connsiteY9" fmla="*/ 591726 h 1331025"/>
              <a:gd name="connsiteX10" fmla="*/ 1285525 w 1306074"/>
              <a:gd name="connsiteY10" fmla="*/ 407576 h 1331025"/>
              <a:gd name="connsiteX11" fmla="*/ 1044225 w 1306074"/>
              <a:gd name="connsiteY11" fmla="*/ 121826 h 1331025"/>
              <a:gd name="connsiteX12" fmla="*/ 879125 w 1306074"/>
              <a:gd name="connsiteY12" fmla="*/ 7526 h 1331025"/>
              <a:gd name="connsiteX13" fmla="*/ 752125 w 1306074"/>
              <a:gd name="connsiteY13" fmla="*/ 32926 h 1331025"/>
              <a:gd name="connsiteX14" fmla="*/ 701325 w 1306074"/>
              <a:gd name="connsiteY14" fmla="*/ 210726 h 1331025"/>
              <a:gd name="connsiteX15" fmla="*/ 536225 w 1306074"/>
              <a:gd name="connsiteY15" fmla="*/ 1010826 h 1331025"/>
              <a:gd name="connsiteX16" fmla="*/ 288575 w 1306074"/>
              <a:gd name="connsiteY16" fmla="*/ 883826 h 1331025"/>
              <a:gd name="connsiteX0" fmla="*/ 378012 w 1306611"/>
              <a:gd name="connsiteY0" fmla="*/ 979076 h 1331025"/>
              <a:gd name="connsiteX1" fmla="*/ 104962 w 1306611"/>
              <a:gd name="connsiteY1" fmla="*/ 718726 h 1331025"/>
              <a:gd name="connsiteX2" fmla="*/ 3362 w 1306611"/>
              <a:gd name="connsiteY2" fmla="*/ 839376 h 1331025"/>
              <a:gd name="connsiteX3" fmla="*/ 212912 w 1306611"/>
              <a:gd name="connsiteY3" fmla="*/ 1074326 h 1331025"/>
              <a:gd name="connsiteX4" fmla="*/ 441512 w 1306611"/>
              <a:gd name="connsiteY4" fmla="*/ 1321976 h 1331025"/>
              <a:gd name="connsiteX5" fmla="*/ 562162 w 1306611"/>
              <a:gd name="connsiteY5" fmla="*/ 1258476 h 1331025"/>
              <a:gd name="connsiteX6" fmla="*/ 587562 w 1306611"/>
              <a:gd name="connsiteY6" fmla="*/ 1080676 h 1331025"/>
              <a:gd name="connsiteX7" fmla="*/ 771712 w 1306611"/>
              <a:gd name="connsiteY7" fmla="*/ 229776 h 1331025"/>
              <a:gd name="connsiteX8" fmla="*/ 1108262 w 1306611"/>
              <a:gd name="connsiteY8" fmla="*/ 540926 h 1331025"/>
              <a:gd name="connsiteX9" fmla="*/ 1273362 w 1306611"/>
              <a:gd name="connsiteY9" fmla="*/ 591726 h 1331025"/>
              <a:gd name="connsiteX10" fmla="*/ 1286062 w 1306611"/>
              <a:gd name="connsiteY10" fmla="*/ 407576 h 1331025"/>
              <a:gd name="connsiteX11" fmla="*/ 1044762 w 1306611"/>
              <a:gd name="connsiteY11" fmla="*/ 121826 h 1331025"/>
              <a:gd name="connsiteX12" fmla="*/ 879662 w 1306611"/>
              <a:gd name="connsiteY12" fmla="*/ 7526 h 1331025"/>
              <a:gd name="connsiteX13" fmla="*/ 752662 w 1306611"/>
              <a:gd name="connsiteY13" fmla="*/ 32926 h 1331025"/>
              <a:gd name="connsiteX14" fmla="*/ 701862 w 1306611"/>
              <a:gd name="connsiteY14" fmla="*/ 210726 h 1331025"/>
              <a:gd name="connsiteX15" fmla="*/ 536762 w 1306611"/>
              <a:gd name="connsiteY15" fmla="*/ 1010826 h 1331025"/>
              <a:gd name="connsiteX16" fmla="*/ 378012 w 1306611"/>
              <a:gd name="connsiteY16" fmla="*/ 979076 h 13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06611" h="1331025">
                <a:moveTo>
                  <a:pt x="378012" y="979076"/>
                </a:moveTo>
                <a:cubicBezTo>
                  <a:pt x="306045" y="930393"/>
                  <a:pt x="167404" y="742009"/>
                  <a:pt x="104962" y="718726"/>
                </a:cubicBezTo>
                <a:cubicBezTo>
                  <a:pt x="42520" y="695443"/>
                  <a:pt x="-14630" y="780109"/>
                  <a:pt x="3362" y="839376"/>
                </a:cubicBezTo>
                <a:cubicBezTo>
                  <a:pt x="21354" y="898643"/>
                  <a:pt x="139887" y="993893"/>
                  <a:pt x="212912" y="1074326"/>
                </a:cubicBezTo>
                <a:cubicBezTo>
                  <a:pt x="285937" y="1154759"/>
                  <a:pt x="383304" y="1291284"/>
                  <a:pt x="441512" y="1321976"/>
                </a:cubicBezTo>
                <a:cubicBezTo>
                  <a:pt x="499720" y="1352668"/>
                  <a:pt x="537820" y="1298693"/>
                  <a:pt x="562162" y="1258476"/>
                </a:cubicBezTo>
                <a:cubicBezTo>
                  <a:pt x="586504" y="1218259"/>
                  <a:pt x="552637" y="1252126"/>
                  <a:pt x="587562" y="1080676"/>
                </a:cubicBezTo>
                <a:cubicBezTo>
                  <a:pt x="622487" y="909226"/>
                  <a:pt x="684929" y="319734"/>
                  <a:pt x="771712" y="229776"/>
                </a:cubicBezTo>
                <a:cubicBezTo>
                  <a:pt x="858495" y="139818"/>
                  <a:pt x="1024654" y="480601"/>
                  <a:pt x="1108262" y="540926"/>
                </a:cubicBezTo>
                <a:cubicBezTo>
                  <a:pt x="1191870" y="601251"/>
                  <a:pt x="1243729" y="613951"/>
                  <a:pt x="1273362" y="591726"/>
                </a:cubicBezTo>
                <a:cubicBezTo>
                  <a:pt x="1302995" y="569501"/>
                  <a:pt x="1324162" y="485893"/>
                  <a:pt x="1286062" y="407576"/>
                </a:cubicBezTo>
                <a:cubicBezTo>
                  <a:pt x="1247962" y="329259"/>
                  <a:pt x="1112495" y="188501"/>
                  <a:pt x="1044762" y="121826"/>
                </a:cubicBezTo>
                <a:cubicBezTo>
                  <a:pt x="977029" y="55151"/>
                  <a:pt x="928345" y="22343"/>
                  <a:pt x="879662" y="7526"/>
                </a:cubicBezTo>
                <a:cubicBezTo>
                  <a:pt x="830979" y="-7291"/>
                  <a:pt x="782295" y="-941"/>
                  <a:pt x="752662" y="32926"/>
                </a:cubicBezTo>
                <a:cubicBezTo>
                  <a:pt x="723029" y="66793"/>
                  <a:pt x="731495" y="36101"/>
                  <a:pt x="701862" y="210726"/>
                </a:cubicBezTo>
                <a:cubicBezTo>
                  <a:pt x="672229" y="385351"/>
                  <a:pt x="590737" y="882768"/>
                  <a:pt x="536762" y="1010826"/>
                </a:cubicBezTo>
                <a:cubicBezTo>
                  <a:pt x="482787" y="1138884"/>
                  <a:pt x="449979" y="1027759"/>
                  <a:pt x="378012" y="979076"/>
                </a:cubicBezTo>
                <a:close/>
              </a:path>
            </a:pathLst>
          </a:custGeom>
          <a:noFill/>
          <a:ln>
            <a:solidFill>
              <a:srgbClr val="F01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AA699349-2D42-4075-8A41-3DA153761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5" y="3251234"/>
            <a:ext cx="754130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/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C7DA8005-FC18-4C5F-A5D9-AA522457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705" b="40777"/>
          <a:stretch/>
        </p:blipFill>
        <p:spPr bwMode="auto">
          <a:xfrm>
            <a:off x="3276600" y="1471335"/>
            <a:ext cx="4138039" cy="3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9D03D2AD-01ED-44EA-9C15-DDBEE4B0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4" y="2641824"/>
            <a:ext cx="754131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/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/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/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/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A94985-5729-461A-A5AC-CF32E5A17860}"/>
              </a:ext>
            </a:extLst>
          </p:cNvPr>
          <p:cNvSpPr txBox="1"/>
          <p:nvPr/>
        </p:nvSpPr>
        <p:spPr>
          <a:xfrm>
            <a:off x="5153759" y="1786304"/>
            <a:ext cx="5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9E026-A753-448E-9667-FE5065639D5A}"/>
              </a:ext>
            </a:extLst>
          </p:cNvPr>
          <p:cNvSpPr txBox="1"/>
          <p:nvPr/>
        </p:nvSpPr>
        <p:spPr>
          <a:xfrm>
            <a:off x="8990433" y="1983127"/>
            <a:ext cx="2874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[ 1 1 1 1 ]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[ 2 2 2 2 ]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[ 3 3 3 3 ]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[ 4 4 4 4 ]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[ 1 2 3 4 ]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[ 3 4 1 2 ]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[ 2 1 4 3 ]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[ 4 3 2 1 ]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D3A616-F390-42C2-BC1C-FD591ABCBEAF}"/>
              </a:ext>
            </a:extLst>
          </p:cNvPr>
          <p:cNvSpPr/>
          <p:nvPr/>
        </p:nvSpPr>
        <p:spPr>
          <a:xfrm rot="2708186">
            <a:off x="3684105" y="3798883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44CC70-D3A8-47A3-8745-71B2C127E41A}"/>
              </a:ext>
            </a:extLst>
          </p:cNvPr>
          <p:cNvSpPr/>
          <p:nvPr/>
        </p:nvSpPr>
        <p:spPr>
          <a:xfrm>
            <a:off x="4141382" y="2575626"/>
            <a:ext cx="3273669" cy="2926299"/>
          </a:xfrm>
          <a:custGeom>
            <a:avLst/>
            <a:gdLst>
              <a:gd name="connsiteX0" fmla="*/ 341528 w 1386235"/>
              <a:gd name="connsiteY0" fmla="*/ 839376 h 1325262"/>
              <a:gd name="connsiteX1" fmla="*/ 112928 w 1386235"/>
              <a:gd name="connsiteY1" fmla="*/ 648876 h 1325262"/>
              <a:gd name="connsiteX2" fmla="*/ 4978 w 1386235"/>
              <a:gd name="connsiteY2" fmla="*/ 839376 h 1325262"/>
              <a:gd name="connsiteX3" fmla="*/ 265328 w 1386235"/>
              <a:gd name="connsiteY3" fmla="*/ 1074326 h 1325262"/>
              <a:gd name="connsiteX4" fmla="*/ 493928 w 1386235"/>
              <a:gd name="connsiteY4" fmla="*/ 1321976 h 1325262"/>
              <a:gd name="connsiteX5" fmla="*/ 690778 w 1386235"/>
              <a:gd name="connsiteY5" fmla="*/ 1207676 h 1325262"/>
              <a:gd name="connsiteX6" fmla="*/ 639978 w 1386235"/>
              <a:gd name="connsiteY6" fmla="*/ 1080676 h 1325262"/>
              <a:gd name="connsiteX7" fmla="*/ 874928 w 1386235"/>
              <a:gd name="connsiteY7" fmla="*/ 223426 h 1325262"/>
              <a:gd name="connsiteX8" fmla="*/ 1090828 w 1386235"/>
              <a:gd name="connsiteY8" fmla="*/ 553626 h 1325262"/>
              <a:gd name="connsiteX9" fmla="*/ 1325778 w 1386235"/>
              <a:gd name="connsiteY9" fmla="*/ 591726 h 1325262"/>
              <a:gd name="connsiteX10" fmla="*/ 1370228 w 1386235"/>
              <a:gd name="connsiteY10" fmla="*/ 407576 h 1325262"/>
              <a:gd name="connsiteX11" fmla="*/ 1097178 w 1386235"/>
              <a:gd name="connsiteY11" fmla="*/ 121826 h 1325262"/>
              <a:gd name="connsiteX12" fmla="*/ 932078 w 1386235"/>
              <a:gd name="connsiteY12" fmla="*/ 7526 h 1325262"/>
              <a:gd name="connsiteX13" fmla="*/ 766978 w 1386235"/>
              <a:gd name="connsiteY13" fmla="*/ 32926 h 1325262"/>
              <a:gd name="connsiteX14" fmla="*/ 754278 w 1386235"/>
              <a:gd name="connsiteY14" fmla="*/ 210726 h 1325262"/>
              <a:gd name="connsiteX15" fmla="*/ 589178 w 1386235"/>
              <a:gd name="connsiteY15" fmla="*/ 1080676 h 1325262"/>
              <a:gd name="connsiteX16" fmla="*/ 341528 w 1386235"/>
              <a:gd name="connsiteY16" fmla="*/ 839376 h 1325262"/>
              <a:gd name="connsiteX0" fmla="*/ 341528 w 1384291"/>
              <a:gd name="connsiteY0" fmla="*/ 839376 h 1325262"/>
              <a:gd name="connsiteX1" fmla="*/ 112928 w 1384291"/>
              <a:gd name="connsiteY1" fmla="*/ 648876 h 1325262"/>
              <a:gd name="connsiteX2" fmla="*/ 4978 w 1384291"/>
              <a:gd name="connsiteY2" fmla="*/ 839376 h 1325262"/>
              <a:gd name="connsiteX3" fmla="*/ 265328 w 1384291"/>
              <a:gd name="connsiteY3" fmla="*/ 1074326 h 1325262"/>
              <a:gd name="connsiteX4" fmla="*/ 493928 w 1384291"/>
              <a:gd name="connsiteY4" fmla="*/ 1321976 h 1325262"/>
              <a:gd name="connsiteX5" fmla="*/ 690778 w 1384291"/>
              <a:gd name="connsiteY5" fmla="*/ 1207676 h 1325262"/>
              <a:gd name="connsiteX6" fmla="*/ 639978 w 1384291"/>
              <a:gd name="connsiteY6" fmla="*/ 1080676 h 1325262"/>
              <a:gd name="connsiteX7" fmla="*/ 874928 w 1384291"/>
              <a:gd name="connsiteY7" fmla="*/ 223426 h 1325262"/>
              <a:gd name="connsiteX8" fmla="*/ 1160678 w 1384291"/>
              <a:gd name="connsiteY8" fmla="*/ 540926 h 1325262"/>
              <a:gd name="connsiteX9" fmla="*/ 1325778 w 1384291"/>
              <a:gd name="connsiteY9" fmla="*/ 591726 h 1325262"/>
              <a:gd name="connsiteX10" fmla="*/ 1370228 w 1384291"/>
              <a:gd name="connsiteY10" fmla="*/ 407576 h 1325262"/>
              <a:gd name="connsiteX11" fmla="*/ 1097178 w 1384291"/>
              <a:gd name="connsiteY11" fmla="*/ 121826 h 1325262"/>
              <a:gd name="connsiteX12" fmla="*/ 932078 w 1384291"/>
              <a:gd name="connsiteY12" fmla="*/ 7526 h 1325262"/>
              <a:gd name="connsiteX13" fmla="*/ 766978 w 1384291"/>
              <a:gd name="connsiteY13" fmla="*/ 32926 h 1325262"/>
              <a:gd name="connsiteX14" fmla="*/ 754278 w 1384291"/>
              <a:gd name="connsiteY14" fmla="*/ 210726 h 1325262"/>
              <a:gd name="connsiteX15" fmla="*/ 589178 w 1384291"/>
              <a:gd name="connsiteY15" fmla="*/ 1080676 h 1325262"/>
              <a:gd name="connsiteX16" fmla="*/ 341528 w 1384291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74928 w 1359027"/>
              <a:gd name="connsiteY7" fmla="*/ 22342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10826 h 1325262"/>
              <a:gd name="connsiteX16" fmla="*/ 341528 w 1359027"/>
              <a:gd name="connsiteY16" fmla="*/ 839376 h 1325262"/>
              <a:gd name="connsiteX0" fmla="*/ 341528 w 1359027"/>
              <a:gd name="connsiteY0" fmla="*/ 839376 h 1326838"/>
              <a:gd name="connsiteX1" fmla="*/ 112928 w 1359027"/>
              <a:gd name="connsiteY1" fmla="*/ 648876 h 1326838"/>
              <a:gd name="connsiteX2" fmla="*/ 4978 w 1359027"/>
              <a:gd name="connsiteY2" fmla="*/ 839376 h 1326838"/>
              <a:gd name="connsiteX3" fmla="*/ 265328 w 1359027"/>
              <a:gd name="connsiteY3" fmla="*/ 1074326 h 1326838"/>
              <a:gd name="connsiteX4" fmla="*/ 493928 w 1359027"/>
              <a:gd name="connsiteY4" fmla="*/ 1321976 h 1326838"/>
              <a:gd name="connsiteX5" fmla="*/ 646328 w 1359027"/>
              <a:gd name="connsiteY5" fmla="*/ 1226726 h 1326838"/>
              <a:gd name="connsiteX6" fmla="*/ 639978 w 1359027"/>
              <a:gd name="connsiteY6" fmla="*/ 1080676 h 1326838"/>
              <a:gd name="connsiteX7" fmla="*/ 824128 w 1359027"/>
              <a:gd name="connsiteY7" fmla="*/ 229776 h 1326838"/>
              <a:gd name="connsiteX8" fmla="*/ 1160678 w 1359027"/>
              <a:gd name="connsiteY8" fmla="*/ 540926 h 1326838"/>
              <a:gd name="connsiteX9" fmla="*/ 1325778 w 1359027"/>
              <a:gd name="connsiteY9" fmla="*/ 591726 h 1326838"/>
              <a:gd name="connsiteX10" fmla="*/ 1338478 w 1359027"/>
              <a:gd name="connsiteY10" fmla="*/ 407576 h 1326838"/>
              <a:gd name="connsiteX11" fmla="*/ 1097178 w 1359027"/>
              <a:gd name="connsiteY11" fmla="*/ 121826 h 1326838"/>
              <a:gd name="connsiteX12" fmla="*/ 932078 w 1359027"/>
              <a:gd name="connsiteY12" fmla="*/ 7526 h 1326838"/>
              <a:gd name="connsiteX13" fmla="*/ 805078 w 1359027"/>
              <a:gd name="connsiteY13" fmla="*/ 32926 h 1326838"/>
              <a:gd name="connsiteX14" fmla="*/ 754278 w 1359027"/>
              <a:gd name="connsiteY14" fmla="*/ 210726 h 1326838"/>
              <a:gd name="connsiteX15" fmla="*/ 589178 w 1359027"/>
              <a:gd name="connsiteY15" fmla="*/ 1010826 h 1326838"/>
              <a:gd name="connsiteX16" fmla="*/ 341528 w 1359027"/>
              <a:gd name="connsiteY16" fmla="*/ 839376 h 1326838"/>
              <a:gd name="connsiteX0" fmla="*/ 337717 w 1355216"/>
              <a:gd name="connsiteY0" fmla="*/ 839376 h 1326838"/>
              <a:gd name="connsiteX1" fmla="*/ 172617 w 1355216"/>
              <a:gd name="connsiteY1" fmla="*/ 674276 h 1326838"/>
              <a:gd name="connsiteX2" fmla="*/ 1167 w 1355216"/>
              <a:gd name="connsiteY2" fmla="*/ 839376 h 1326838"/>
              <a:gd name="connsiteX3" fmla="*/ 261517 w 1355216"/>
              <a:gd name="connsiteY3" fmla="*/ 1074326 h 1326838"/>
              <a:gd name="connsiteX4" fmla="*/ 490117 w 1355216"/>
              <a:gd name="connsiteY4" fmla="*/ 1321976 h 1326838"/>
              <a:gd name="connsiteX5" fmla="*/ 642517 w 1355216"/>
              <a:gd name="connsiteY5" fmla="*/ 1226726 h 1326838"/>
              <a:gd name="connsiteX6" fmla="*/ 636167 w 1355216"/>
              <a:gd name="connsiteY6" fmla="*/ 1080676 h 1326838"/>
              <a:gd name="connsiteX7" fmla="*/ 820317 w 1355216"/>
              <a:gd name="connsiteY7" fmla="*/ 229776 h 1326838"/>
              <a:gd name="connsiteX8" fmla="*/ 1156867 w 1355216"/>
              <a:gd name="connsiteY8" fmla="*/ 540926 h 1326838"/>
              <a:gd name="connsiteX9" fmla="*/ 1321967 w 1355216"/>
              <a:gd name="connsiteY9" fmla="*/ 591726 h 1326838"/>
              <a:gd name="connsiteX10" fmla="*/ 1334667 w 1355216"/>
              <a:gd name="connsiteY10" fmla="*/ 407576 h 1326838"/>
              <a:gd name="connsiteX11" fmla="*/ 1093367 w 1355216"/>
              <a:gd name="connsiteY11" fmla="*/ 121826 h 1326838"/>
              <a:gd name="connsiteX12" fmla="*/ 928267 w 1355216"/>
              <a:gd name="connsiteY12" fmla="*/ 7526 h 1326838"/>
              <a:gd name="connsiteX13" fmla="*/ 801267 w 1355216"/>
              <a:gd name="connsiteY13" fmla="*/ 32926 h 1326838"/>
              <a:gd name="connsiteX14" fmla="*/ 750467 w 1355216"/>
              <a:gd name="connsiteY14" fmla="*/ 210726 h 1326838"/>
              <a:gd name="connsiteX15" fmla="*/ 585367 w 1355216"/>
              <a:gd name="connsiteY15" fmla="*/ 1010826 h 1326838"/>
              <a:gd name="connsiteX16" fmla="*/ 337717 w 1355216"/>
              <a:gd name="connsiteY16" fmla="*/ 839376 h 1326838"/>
              <a:gd name="connsiteX0" fmla="*/ 287413 w 1304912"/>
              <a:gd name="connsiteY0" fmla="*/ 839376 h 1326838"/>
              <a:gd name="connsiteX1" fmla="*/ 122313 w 1304912"/>
              <a:gd name="connsiteY1" fmla="*/ 674276 h 1326838"/>
              <a:gd name="connsiteX2" fmla="*/ 1663 w 1304912"/>
              <a:gd name="connsiteY2" fmla="*/ 839376 h 1326838"/>
              <a:gd name="connsiteX3" fmla="*/ 211213 w 1304912"/>
              <a:gd name="connsiteY3" fmla="*/ 1074326 h 1326838"/>
              <a:gd name="connsiteX4" fmla="*/ 439813 w 1304912"/>
              <a:gd name="connsiteY4" fmla="*/ 1321976 h 1326838"/>
              <a:gd name="connsiteX5" fmla="*/ 592213 w 1304912"/>
              <a:gd name="connsiteY5" fmla="*/ 1226726 h 1326838"/>
              <a:gd name="connsiteX6" fmla="*/ 585863 w 1304912"/>
              <a:gd name="connsiteY6" fmla="*/ 1080676 h 1326838"/>
              <a:gd name="connsiteX7" fmla="*/ 770013 w 1304912"/>
              <a:gd name="connsiteY7" fmla="*/ 229776 h 1326838"/>
              <a:gd name="connsiteX8" fmla="*/ 1106563 w 1304912"/>
              <a:gd name="connsiteY8" fmla="*/ 540926 h 1326838"/>
              <a:gd name="connsiteX9" fmla="*/ 1271663 w 1304912"/>
              <a:gd name="connsiteY9" fmla="*/ 591726 h 1326838"/>
              <a:gd name="connsiteX10" fmla="*/ 1284363 w 1304912"/>
              <a:gd name="connsiteY10" fmla="*/ 407576 h 1326838"/>
              <a:gd name="connsiteX11" fmla="*/ 1043063 w 1304912"/>
              <a:gd name="connsiteY11" fmla="*/ 121826 h 1326838"/>
              <a:gd name="connsiteX12" fmla="*/ 877963 w 1304912"/>
              <a:gd name="connsiteY12" fmla="*/ 7526 h 1326838"/>
              <a:gd name="connsiteX13" fmla="*/ 750963 w 1304912"/>
              <a:gd name="connsiteY13" fmla="*/ 32926 h 1326838"/>
              <a:gd name="connsiteX14" fmla="*/ 700163 w 1304912"/>
              <a:gd name="connsiteY14" fmla="*/ 210726 h 1326838"/>
              <a:gd name="connsiteX15" fmla="*/ 535063 w 1304912"/>
              <a:gd name="connsiteY15" fmla="*/ 1010826 h 1326838"/>
              <a:gd name="connsiteX16" fmla="*/ 287413 w 1304912"/>
              <a:gd name="connsiteY16" fmla="*/ 839376 h 1326838"/>
              <a:gd name="connsiteX0" fmla="*/ 288575 w 1306074"/>
              <a:gd name="connsiteY0" fmla="*/ 83937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39376 h 1326838"/>
              <a:gd name="connsiteX0" fmla="*/ 288575 w 1306074"/>
              <a:gd name="connsiteY0" fmla="*/ 88382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83826 h 1326838"/>
              <a:gd name="connsiteX0" fmla="*/ 288575 w 1306074"/>
              <a:gd name="connsiteY0" fmla="*/ 883826 h 1331025"/>
              <a:gd name="connsiteX1" fmla="*/ 104425 w 1306074"/>
              <a:gd name="connsiteY1" fmla="*/ 718726 h 1331025"/>
              <a:gd name="connsiteX2" fmla="*/ 2825 w 1306074"/>
              <a:gd name="connsiteY2" fmla="*/ 839376 h 1331025"/>
              <a:gd name="connsiteX3" fmla="*/ 212375 w 1306074"/>
              <a:gd name="connsiteY3" fmla="*/ 1074326 h 1331025"/>
              <a:gd name="connsiteX4" fmla="*/ 440975 w 1306074"/>
              <a:gd name="connsiteY4" fmla="*/ 1321976 h 1331025"/>
              <a:gd name="connsiteX5" fmla="*/ 561625 w 1306074"/>
              <a:gd name="connsiteY5" fmla="*/ 1258476 h 1331025"/>
              <a:gd name="connsiteX6" fmla="*/ 587025 w 1306074"/>
              <a:gd name="connsiteY6" fmla="*/ 1080676 h 1331025"/>
              <a:gd name="connsiteX7" fmla="*/ 771175 w 1306074"/>
              <a:gd name="connsiteY7" fmla="*/ 229776 h 1331025"/>
              <a:gd name="connsiteX8" fmla="*/ 1107725 w 1306074"/>
              <a:gd name="connsiteY8" fmla="*/ 540926 h 1331025"/>
              <a:gd name="connsiteX9" fmla="*/ 1272825 w 1306074"/>
              <a:gd name="connsiteY9" fmla="*/ 591726 h 1331025"/>
              <a:gd name="connsiteX10" fmla="*/ 1285525 w 1306074"/>
              <a:gd name="connsiteY10" fmla="*/ 407576 h 1331025"/>
              <a:gd name="connsiteX11" fmla="*/ 1044225 w 1306074"/>
              <a:gd name="connsiteY11" fmla="*/ 121826 h 1331025"/>
              <a:gd name="connsiteX12" fmla="*/ 879125 w 1306074"/>
              <a:gd name="connsiteY12" fmla="*/ 7526 h 1331025"/>
              <a:gd name="connsiteX13" fmla="*/ 752125 w 1306074"/>
              <a:gd name="connsiteY13" fmla="*/ 32926 h 1331025"/>
              <a:gd name="connsiteX14" fmla="*/ 701325 w 1306074"/>
              <a:gd name="connsiteY14" fmla="*/ 210726 h 1331025"/>
              <a:gd name="connsiteX15" fmla="*/ 536225 w 1306074"/>
              <a:gd name="connsiteY15" fmla="*/ 1010826 h 1331025"/>
              <a:gd name="connsiteX16" fmla="*/ 288575 w 1306074"/>
              <a:gd name="connsiteY16" fmla="*/ 883826 h 1331025"/>
              <a:gd name="connsiteX0" fmla="*/ 378012 w 1306611"/>
              <a:gd name="connsiteY0" fmla="*/ 979076 h 1331025"/>
              <a:gd name="connsiteX1" fmla="*/ 104962 w 1306611"/>
              <a:gd name="connsiteY1" fmla="*/ 718726 h 1331025"/>
              <a:gd name="connsiteX2" fmla="*/ 3362 w 1306611"/>
              <a:gd name="connsiteY2" fmla="*/ 839376 h 1331025"/>
              <a:gd name="connsiteX3" fmla="*/ 212912 w 1306611"/>
              <a:gd name="connsiteY3" fmla="*/ 1074326 h 1331025"/>
              <a:gd name="connsiteX4" fmla="*/ 441512 w 1306611"/>
              <a:gd name="connsiteY4" fmla="*/ 1321976 h 1331025"/>
              <a:gd name="connsiteX5" fmla="*/ 562162 w 1306611"/>
              <a:gd name="connsiteY5" fmla="*/ 1258476 h 1331025"/>
              <a:gd name="connsiteX6" fmla="*/ 587562 w 1306611"/>
              <a:gd name="connsiteY6" fmla="*/ 1080676 h 1331025"/>
              <a:gd name="connsiteX7" fmla="*/ 771712 w 1306611"/>
              <a:gd name="connsiteY7" fmla="*/ 229776 h 1331025"/>
              <a:gd name="connsiteX8" fmla="*/ 1108262 w 1306611"/>
              <a:gd name="connsiteY8" fmla="*/ 540926 h 1331025"/>
              <a:gd name="connsiteX9" fmla="*/ 1273362 w 1306611"/>
              <a:gd name="connsiteY9" fmla="*/ 591726 h 1331025"/>
              <a:gd name="connsiteX10" fmla="*/ 1286062 w 1306611"/>
              <a:gd name="connsiteY10" fmla="*/ 407576 h 1331025"/>
              <a:gd name="connsiteX11" fmla="*/ 1044762 w 1306611"/>
              <a:gd name="connsiteY11" fmla="*/ 121826 h 1331025"/>
              <a:gd name="connsiteX12" fmla="*/ 879662 w 1306611"/>
              <a:gd name="connsiteY12" fmla="*/ 7526 h 1331025"/>
              <a:gd name="connsiteX13" fmla="*/ 752662 w 1306611"/>
              <a:gd name="connsiteY13" fmla="*/ 32926 h 1331025"/>
              <a:gd name="connsiteX14" fmla="*/ 701862 w 1306611"/>
              <a:gd name="connsiteY14" fmla="*/ 210726 h 1331025"/>
              <a:gd name="connsiteX15" fmla="*/ 536762 w 1306611"/>
              <a:gd name="connsiteY15" fmla="*/ 1010826 h 1331025"/>
              <a:gd name="connsiteX16" fmla="*/ 378012 w 1306611"/>
              <a:gd name="connsiteY16" fmla="*/ 979076 h 13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06611" h="1331025">
                <a:moveTo>
                  <a:pt x="378012" y="979076"/>
                </a:moveTo>
                <a:cubicBezTo>
                  <a:pt x="306045" y="930393"/>
                  <a:pt x="167404" y="742009"/>
                  <a:pt x="104962" y="718726"/>
                </a:cubicBezTo>
                <a:cubicBezTo>
                  <a:pt x="42520" y="695443"/>
                  <a:pt x="-14630" y="780109"/>
                  <a:pt x="3362" y="839376"/>
                </a:cubicBezTo>
                <a:cubicBezTo>
                  <a:pt x="21354" y="898643"/>
                  <a:pt x="139887" y="993893"/>
                  <a:pt x="212912" y="1074326"/>
                </a:cubicBezTo>
                <a:cubicBezTo>
                  <a:pt x="285937" y="1154759"/>
                  <a:pt x="383304" y="1291284"/>
                  <a:pt x="441512" y="1321976"/>
                </a:cubicBezTo>
                <a:cubicBezTo>
                  <a:pt x="499720" y="1352668"/>
                  <a:pt x="537820" y="1298693"/>
                  <a:pt x="562162" y="1258476"/>
                </a:cubicBezTo>
                <a:cubicBezTo>
                  <a:pt x="586504" y="1218259"/>
                  <a:pt x="552637" y="1252126"/>
                  <a:pt x="587562" y="1080676"/>
                </a:cubicBezTo>
                <a:cubicBezTo>
                  <a:pt x="622487" y="909226"/>
                  <a:pt x="684929" y="319734"/>
                  <a:pt x="771712" y="229776"/>
                </a:cubicBezTo>
                <a:cubicBezTo>
                  <a:pt x="858495" y="139818"/>
                  <a:pt x="1024654" y="480601"/>
                  <a:pt x="1108262" y="540926"/>
                </a:cubicBezTo>
                <a:cubicBezTo>
                  <a:pt x="1191870" y="601251"/>
                  <a:pt x="1243729" y="613951"/>
                  <a:pt x="1273362" y="591726"/>
                </a:cubicBezTo>
                <a:cubicBezTo>
                  <a:pt x="1302995" y="569501"/>
                  <a:pt x="1324162" y="485893"/>
                  <a:pt x="1286062" y="407576"/>
                </a:cubicBezTo>
                <a:cubicBezTo>
                  <a:pt x="1247962" y="329259"/>
                  <a:pt x="1112495" y="188501"/>
                  <a:pt x="1044762" y="121826"/>
                </a:cubicBezTo>
                <a:cubicBezTo>
                  <a:pt x="977029" y="55151"/>
                  <a:pt x="928345" y="22343"/>
                  <a:pt x="879662" y="7526"/>
                </a:cubicBezTo>
                <a:cubicBezTo>
                  <a:pt x="830979" y="-7291"/>
                  <a:pt x="782295" y="-941"/>
                  <a:pt x="752662" y="32926"/>
                </a:cubicBezTo>
                <a:cubicBezTo>
                  <a:pt x="723029" y="66793"/>
                  <a:pt x="731495" y="36101"/>
                  <a:pt x="701862" y="210726"/>
                </a:cubicBezTo>
                <a:cubicBezTo>
                  <a:pt x="672229" y="385351"/>
                  <a:pt x="590737" y="882768"/>
                  <a:pt x="536762" y="1010826"/>
                </a:cubicBezTo>
                <a:cubicBezTo>
                  <a:pt x="482787" y="1138884"/>
                  <a:pt x="449979" y="1027759"/>
                  <a:pt x="378012" y="979076"/>
                </a:cubicBezTo>
                <a:close/>
              </a:path>
            </a:pathLst>
          </a:custGeom>
          <a:noFill/>
          <a:ln>
            <a:solidFill>
              <a:srgbClr val="F01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AA699349-2D42-4075-8A41-3DA153761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5" y="3251234"/>
            <a:ext cx="754130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/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8D6BD-EA3A-4AB4-8AB5-2B19EB4A02FE}"/>
              </a:ext>
            </a:extLst>
          </p:cNvPr>
          <p:cNvSpPr/>
          <p:nvPr/>
        </p:nvSpPr>
        <p:spPr>
          <a:xfrm>
            <a:off x="4203762" y="2373077"/>
            <a:ext cx="3193882" cy="2999666"/>
          </a:xfrm>
          <a:custGeom>
            <a:avLst/>
            <a:gdLst>
              <a:gd name="connsiteX0" fmla="*/ 177936 w 2989066"/>
              <a:gd name="connsiteY0" fmla="*/ 758332 h 2995989"/>
              <a:gd name="connsiteX1" fmla="*/ 76336 w 2989066"/>
              <a:gd name="connsiteY1" fmla="*/ 1658217 h 2995989"/>
              <a:gd name="connsiteX2" fmla="*/ 1164908 w 2989066"/>
              <a:gd name="connsiteY2" fmla="*/ 424503 h 2995989"/>
              <a:gd name="connsiteX3" fmla="*/ 1643879 w 2989066"/>
              <a:gd name="connsiteY3" fmla="*/ 2935475 h 2995989"/>
              <a:gd name="connsiteX4" fmla="*/ 2877593 w 2989066"/>
              <a:gd name="connsiteY4" fmla="*/ 2180732 h 2995989"/>
              <a:gd name="connsiteX5" fmla="*/ 2834051 w 2989066"/>
              <a:gd name="connsiteY5" fmla="*/ 1774332 h 2995989"/>
              <a:gd name="connsiteX6" fmla="*/ 2021251 w 2989066"/>
              <a:gd name="connsiteY6" fmla="*/ 2427475 h 2995989"/>
              <a:gd name="connsiteX7" fmla="*/ 1847079 w 2989066"/>
              <a:gd name="connsiteY7" fmla="*/ 2601646 h 2995989"/>
              <a:gd name="connsiteX8" fmla="*/ 1208451 w 2989066"/>
              <a:gd name="connsiteY8" fmla="*/ 47132 h 2995989"/>
              <a:gd name="connsiteX9" fmla="*/ 192451 w 2989066"/>
              <a:gd name="connsiteY9" fmla="*/ 816389 h 2995989"/>
              <a:gd name="connsiteX0" fmla="*/ 177936 w 2989066"/>
              <a:gd name="connsiteY0" fmla="*/ 758332 h 2995989"/>
              <a:gd name="connsiteX1" fmla="*/ 76336 w 2989066"/>
              <a:gd name="connsiteY1" fmla="*/ 1658217 h 2995989"/>
              <a:gd name="connsiteX2" fmla="*/ 1164908 w 2989066"/>
              <a:gd name="connsiteY2" fmla="*/ 424503 h 2995989"/>
              <a:gd name="connsiteX3" fmla="*/ 1643879 w 2989066"/>
              <a:gd name="connsiteY3" fmla="*/ 2935475 h 2995989"/>
              <a:gd name="connsiteX4" fmla="*/ 2877593 w 2989066"/>
              <a:gd name="connsiteY4" fmla="*/ 2180732 h 2995989"/>
              <a:gd name="connsiteX5" fmla="*/ 2834051 w 2989066"/>
              <a:gd name="connsiteY5" fmla="*/ 1774332 h 2995989"/>
              <a:gd name="connsiteX6" fmla="*/ 2021251 w 2989066"/>
              <a:gd name="connsiteY6" fmla="*/ 2427475 h 2995989"/>
              <a:gd name="connsiteX7" fmla="*/ 1701937 w 2989066"/>
              <a:gd name="connsiteY7" fmla="*/ 2209761 h 2995989"/>
              <a:gd name="connsiteX8" fmla="*/ 1208451 w 2989066"/>
              <a:gd name="connsiteY8" fmla="*/ 47132 h 2995989"/>
              <a:gd name="connsiteX9" fmla="*/ 192451 w 2989066"/>
              <a:gd name="connsiteY9" fmla="*/ 816389 h 2995989"/>
              <a:gd name="connsiteX0" fmla="*/ 177936 w 2989066"/>
              <a:gd name="connsiteY0" fmla="*/ 762009 h 2999666"/>
              <a:gd name="connsiteX1" fmla="*/ 76336 w 2989066"/>
              <a:gd name="connsiteY1" fmla="*/ 1661894 h 2999666"/>
              <a:gd name="connsiteX2" fmla="*/ 1164908 w 2989066"/>
              <a:gd name="connsiteY2" fmla="*/ 428180 h 2999666"/>
              <a:gd name="connsiteX3" fmla="*/ 1643879 w 2989066"/>
              <a:gd name="connsiteY3" fmla="*/ 2939152 h 2999666"/>
              <a:gd name="connsiteX4" fmla="*/ 2877593 w 2989066"/>
              <a:gd name="connsiteY4" fmla="*/ 2184409 h 2999666"/>
              <a:gd name="connsiteX5" fmla="*/ 2834051 w 2989066"/>
              <a:gd name="connsiteY5" fmla="*/ 1778009 h 2999666"/>
              <a:gd name="connsiteX6" fmla="*/ 2021251 w 2989066"/>
              <a:gd name="connsiteY6" fmla="*/ 2431152 h 2999666"/>
              <a:gd name="connsiteX7" fmla="*/ 1701937 w 2989066"/>
              <a:gd name="connsiteY7" fmla="*/ 2213438 h 2999666"/>
              <a:gd name="connsiteX8" fmla="*/ 1208451 w 2989066"/>
              <a:gd name="connsiteY8" fmla="*/ 50809 h 2999666"/>
              <a:gd name="connsiteX9" fmla="*/ 381137 w 2989066"/>
              <a:gd name="connsiteY9" fmla="*/ 718466 h 2999666"/>
              <a:gd name="connsiteX0" fmla="*/ 324371 w 2946815"/>
              <a:gd name="connsiteY0" fmla="*/ 732980 h 2999666"/>
              <a:gd name="connsiteX1" fmla="*/ 34085 w 2946815"/>
              <a:gd name="connsiteY1" fmla="*/ 1661894 h 2999666"/>
              <a:gd name="connsiteX2" fmla="*/ 1122657 w 2946815"/>
              <a:gd name="connsiteY2" fmla="*/ 428180 h 2999666"/>
              <a:gd name="connsiteX3" fmla="*/ 1601628 w 2946815"/>
              <a:gd name="connsiteY3" fmla="*/ 2939152 h 2999666"/>
              <a:gd name="connsiteX4" fmla="*/ 2835342 w 2946815"/>
              <a:gd name="connsiteY4" fmla="*/ 2184409 h 2999666"/>
              <a:gd name="connsiteX5" fmla="*/ 2791800 w 2946815"/>
              <a:gd name="connsiteY5" fmla="*/ 1778009 h 2999666"/>
              <a:gd name="connsiteX6" fmla="*/ 1979000 w 2946815"/>
              <a:gd name="connsiteY6" fmla="*/ 2431152 h 2999666"/>
              <a:gd name="connsiteX7" fmla="*/ 1659686 w 2946815"/>
              <a:gd name="connsiteY7" fmla="*/ 2213438 h 2999666"/>
              <a:gd name="connsiteX8" fmla="*/ 1166200 w 2946815"/>
              <a:gd name="connsiteY8" fmla="*/ 50809 h 2999666"/>
              <a:gd name="connsiteX9" fmla="*/ 338886 w 2946815"/>
              <a:gd name="connsiteY9" fmla="*/ 718466 h 2999666"/>
              <a:gd name="connsiteX0" fmla="*/ 372378 w 2994822"/>
              <a:gd name="connsiteY0" fmla="*/ 732980 h 2999666"/>
              <a:gd name="connsiteX1" fmla="*/ 82092 w 2994822"/>
              <a:gd name="connsiteY1" fmla="*/ 1661894 h 2999666"/>
              <a:gd name="connsiteX2" fmla="*/ 1170664 w 2994822"/>
              <a:gd name="connsiteY2" fmla="*/ 428180 h 2999666"/>
              <a:gd name="connsiteX3" fmla="*/ 1649635 w 2994822"/>
              <a:gd name="connsiteY3" fmla="*/ 2939152 h 2999666"/>
              <a:gd name="connsiteX4" fmla="*/ 2883349 w 2994822"/>
              <a:gd name="connsiteY4" fmla="*/ 2184409 h 2999666"/>
              <a:gd name="connsiteX5" fmla="*/ 2839807 w 2994822"/>
              <a:gd name="connsiteY5" fmla="*/ 1778009 h 2999666"/>
              <a:gd name="connsiteX6" fmla="*/ 2027007 w 2994822"/>
              <a:gd name="connsiteY6" fmla="*/ 2431152 h 2999666"/>
              <a:gd name="connsiteX7" fmla="*/ 1707693 w 2994822"/>
              <a:gd name="connsiteY7" fmla="*/ 2213438 h 2999666"/>
              <a:gd name="connsiteX8" fmla="*/ 1214207 w 2994822"/>
              <a:gd name="connsiteY8" fmla="*/ 50809 h 2999666"/>
              <a:gd name="connsiteX9" fmla="*/ 386893 w 2994822"/>
              <a:gd name="connsiteY9" fmla="*/ 718466 h 2999666"/>
              <a:gd name="connsiteX0" fmla="*/ 548308 w 3170752"/>
              <a:gd name="connsiteY0" fmla="*/ 732980 h 2999666"/>
              <a:gd name="connsiteX1" fmla="*/ 40308 w 3170752"/>
              <a:gd name="connsiteY1" fmla="*/ 1661894 h 2999666"/>
              <a:gd name="connsiteX2" fmla="*/ 1346594 w 3170752"/>
              <a:gd name="connsiteY2" fmla="*/ 428180 h 2999666"/>
              <a:gd name="connsiteX3" fmla="*/ 1825565 w 3170752"/>
              <a:gd name="connsiteY3" fmla="*/ 2939152 h 2999666"/>
              <a:gd name="connsiteX4" fmla="*/ 3059279 w 3170752"/>
              <a:gd name="connsiteY4" fmla="*/ 2184409 h 2999666"/>
              <a:gd name="connsiteX5" fmla="*/ 3015737 w 3170752"/>
              <a:gd name="connsiteY5" fmla="*/ 1778009 h 2999666"/>
              <a:gd name="connsiteX6" fmla="*/ 2202937 w 3170752"/>
              <a:gd name="connsiteY6" fmla="*/ 2431152 h 2999666"/>
              <a:gd name="connsiteX7" fmla="*/ 1883623 w 3170752"/>
              <a:gd name="connsiteY7" fmla="*/ 2213438 h 2999666"/>
              <a:gd name="connsiteX8" fmla="*/ 1390137 w 3170752"/>
              <a:gd name="connsiteY8" fmla="*/ 50809 h 2999666"/>
              <a:gd name="connsiteX9" fmla="*/ 562823 w 3170752"/>
              <a:gd name="connsiteY9" fmla="*/ 718466 h 2999666"/>
              <a:gd name="connsiteX0" fmla="*/ 571438 w 3193882"/>
              <a:gd name="connsiteY0" fmla="*/ 732980 h 2999666"/>
              <a:gd name="connsiteX1" fmla="*/ 63438 w 3193882"/>
              <a:gd name="connsiteY1" fmla="*/ 1661894 h 2999666"/>
              <a:gd name="connsiteX2" fmla="*/ 1369724 w 3193882"/>
              <a:gd name="connsiteY2" fmla="*/ 428180 h 2999666"/>
              <a:gd name="connsiteX3" fmla="*/ 1848695 w 3193882"/>
              <a:gd name="connsiteY3" fmla="*/ 2939152 h 2999666"/>
              <a:gd name="connsiteX4" fmla="*/ 3082409 w 3193882"/>
              <a:gd name="connsiteY4" fmla="*/ 2184409 h 2999666"/>
              <a:gd name="connsiteX5" fmla="*/ 3038867 w 3193882"/>
              <a:gd name="connsiteY5" fmla="*/ 1778009 h 2999666"/>
              <a:gd name="connsiteX6" fmla="*/ 2226067 w 3193882"/>
              <a:gd name="connsiteY6" fmla="*/ 2431152 h 2999666"/>
              <a:gd name="connsiteX7" fmla="*/ 1906753 w 3193882"/>
              <a:gd name="connsiteY7" fmla="*/ 2213438 h 2999666"/>
              <a:gd name="connsiteX8" fmla="*/ 1413267 w 3193882"/>
              <a:gd name="connsiteY8" fmla="*/ 50809 h 2999666"/>
              <a:gd name="connsiteX9" fmla="*/ 585953 w 3193882"/>
              <a:gd name="connsiteY9" fmla="*/ 718466 h 2999666"/>
              <a:gd name="connsiteX0" fmla="*/ 571438 w 3193882"/>
              <a:gd name="connsiteY0" fmla="*/ 732980 h 2999666"/>
              <a:gd name="connsiteX1" fmla="*/ 63438 w 3193882"/>
              <a:gd name="connsiteY1" fmla="*/ 1661894 h 2999666"/>
              <a:gd name="connsiteX2" fmla="*/ 1369724 w 3193882"/>
              <a:gd name="connsiteY2" fmla="*/ 428180 h 2999666"/>
              <a:gd name="connsiteX3" fmla="*/ 1848695 w 3193882"/>
              <a:gd name="connsiteY3" fmla="*/ 2939152 h 2999666"/>
              <a:gd name="connsiteX4" fmla="*/ 3082409 w 3193882"/>
              <a:gd name="connsiteY4" fmla="*/ 2184409 h 2999666"/>
              <a:gd name="connsiteX5" fmla="*/ 3038867 w 3193882"/>
              <a:gd name="connsiteY5" fmla="*/ 1778009 h 2999666"/>
              <a:gd name="connsiteX6" fmla="*/ 2226067 w 3193882"/>
              <a:gd name="connsiteY6" fmla="*/ 2431152 h 2999666"/>
              <a:gd name="connsiteX7" fmla="*/ 1906753 w 3193882"/>
              <a:gd name="connsiteY7" fmla="*/ 2213438 h 2999666"/>
              <a:gd name="connsiteX8" fmla="*/ 1413267 w 3193882"/>
              <a:gd name="connsiteY8" fmla="*/ 50809 h 2999666"/>
              <a:gd name="connsiteX9" fmla="*/ 498867 w 3193882"/>
              <a:gd name="connsiteY9" fmla="*/ 718466 h 299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3882" h="2999666">
                <a:moveTo>
                  <a:pt x="571438" y="732980"/>
                </a:moveTo>
                <a:cubicBezTo>
                  <a:pt x="133590" y="1051083"/>
                  <a:pt x="-127667" y="1625608"/>
                  <a:pt x="63438" y="1661894"/>
                </a:cubicBezTo>
                <a:cubicBezTo>
                  <a:pt x="254543" y="1698180"/>
                  <a:pt x="1072181" y="215304"/>
                  <a:pt x="1369724" y="428180"/>
                </a:cubicBezTo>
                <a:cubicBezTo>
                  <a:pt x="1667267" y="641056"/>
                  <a:pt x="1563247" y="2646447"/>
                  <a:pt x="1848695" y="2939152"/>
                </a:cubicBezTo>
                <a:cubicBezTo>
                  <a:pt x="2134143" y="3231857"/>
                  <a:pt x="2884047" y="2377933"/>
                  <a:pt x="3082409" y="2184409"/>
                </a:cubicBezTo>
                <a:cubicBezTo>
                  <a:pt x="3280771" y="1990885"/>
                  <a:pt x="3181591" y="1736885"/>
                  <a:pt x="3038867" y="1778009"/>
                </a:cubicBezTo>
                <a:cubicBezTo>
                  <a:pt x="2896143" y="1819133"/>
                  <a:pt x="2414753" y="2358581"/>
                  <a:pt x="2226067" y="2431152"/>
                </a:cubicBezTo>
                <a:cubicBezTo>
                  <a:pt x="2037381" y="2503723"/>
                  <a:pt x="2042220" y="2610162"/>
                  <a:pt x="1906753" y="2213438"/>
                </a:cubicBezTo>
                <a:cubicBezTo>
                  <a:pt x="1771286" y="1816714"/>
                  <a:pt x="1689038" y="348352"/>
                  <a:pt x="1413267" y="50809"/>
                </a:cubicBezTo>
                <a:cubicBezTo>
                  <a:pt x="1137496" y="-246734"/>
                  <a:pt x="532734" y="866028"/>
                  <a:pt x="498867" y="7184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D5F618-B40D-4C9F-8CBF-4512CCFB5612}"/>
              </a:ext>
            </a:extLst>
          </p:cNvPr>
          <p:cNvSpPr/>
          <p:nvPr/>
        </p:nvSpPr>
        <p:spPr>
          <a:xfrm rot="18896126">
            <a:off x="3677955" y="3774106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C7DA8005-FC18-4C5F-A5D9-AA522457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705" b="40777"/>
          <a:stretch/>
        </p:blipFill>
        <p:spPr bwMode="auto">
          <a:xfrm>
            <a:off x="3276600" y="1471335"/>
            <a:ext cx="4138039" cy="3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9D03D2AD-01ED-44EA-9C15-DDBEE4B0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4" y="2641824"/>
            <a:ext cx="754131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/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/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/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/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A94985-5729-461A-A5AC-CF32E5A17860}"/>
              </a:ext>
            </a:extLst>
          </p:cNvPr>
          <p:cNvSpPr txBox="1"/>
          <p:nvPr/>
        </p:nvSpPr>
        <p:spPr>
          <a:xfrm>
            <a:off x="5153759" y="1786304"/>
            <a:ext cx="5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9E026-A753-448E-9667-FE5065639D5A}"/>
              </a:ext>
            </a:extLst>
          </p:cNvPr>
          <p:cNvSpPr txBox="1"/>
          <p:nvPr/>
        </p:nvSpPr>
        <p:spPr>
          <a:xfrm>
            <a:off x="8990433" y="1983127"/>
            <a:ext cx="2874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[ 1 1 1 1 ]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[ 2 2 2 2 ]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[ 3 3 3 3 ]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[ 4 4 4 4 ]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[ 1 2 3 4 ]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[ 3 4 1 2 ]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[ 2 1 4 3 ]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[ 4 3 2 1 ]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D3A616-F390-42C2-BC1C-FD591ABCBEAF}"/>
              </a:ext>
            </a:extLst>
          </p:cNvPr>
          <p:cNvSpPr/>
          <p:nvPr/>
        </p:nvSpPr>
        <p:spPr>
          <a:xfrm rot="2708186">
            <a:off x="3684105" y="3798883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44CC70-D3A8-47A3-8745-71B2C127E41A}"/>
              </a:ext>
            </a:extLst>
          </p:cNvPr>
          <p:cNvSpPr/>
          <p:nvPr/>
        </p:nvSpPr>
        <p:spPr>
          <a:xfrm>
            <a:off x="4141382" y="2575626"/>
            <a:ext cx="3273669" cy="2926299"/>
          </a:xfrm>
          <a:custGeom>
            <a:avLst/>
            <a:gdLst>
              <a:gd name="connsiteX0" fmla="*/ 341528 w 1386235"/>
              <a:gd name="connsiteY0" fmla="*/ 839376 h 1325262"/>
              <a:gd name="connsiteX1" fmla="*/ 112928 w 1386235"/>
              <a:gd name="connsiteY1" fmla="*/ 648876 h 1325262"/>
              <a:gd name="connsiteX2" fmla="*/ 4978 w 1386235"/>
              <a:gd name="connsiteY2" fmla="*/ 839376 h 1325262"/>
              <a:gd name="connsiteX3" fmla="*/ 265328 w 1386235"/>
              <a:gd name="connsiteY3" fmla="*/ 1074326 h 1325262"/>
              <a:gd name="connsiteX4" fmla="*/ 493928 w 1386235"/>
              <a:gd name="connsiteY4" fmla="*/ 1321976 h 1325262"/>
              <a:gd name="connsiteX5" fmla="*/ 690778 w 1386235"/>
              <a:gd name="connsiteY5" fmla="*/ 1207676 h 1325262"/>
              <a:gd name="connsiteX6" fmla="*/ 639978 w 1386235"/>
              <a:gd name="connsiteY6" fmla="*/ 1080676 h 1325262"/>
              <a:gd name="connsiteX7" fmla="*/ 874928 w 1386235"/>
              <a:gd name="connsiteY7" fmla="*/ 223426 h 1325262"/>
              <a:gd name="connsiteX8" fmla="*/ 1090828 w 1386235"/>
              <a:gd name="connsiteY8" fmla="*/ 553626 h 1325262"/>
              <a:gd name="connsiteX9" fmla="*/ 1325778 w 1386235"/>
              <a:gd name="connsiteY9" fmla="*/ 591726 h 1325262"/>
              <a:gd name="connsiteX10" fmla="*/ 1370228 w 1386235"/>
              <a:gd name="connsiteY10" fmla="*/ 407576 h 1325262"/>
              <a:gd name="connsiteX11" fmla="*/ 1097178 w 1386235"/>
              <a:gd name="connsiteY11" fmla="*/ 121826 h 1325262"/>
              <a:gd name="connsiteX12" fmla="*/ 932078 w 1386235"/>
              <a:gd name="connsiteY12" fmla="*/ 7526 h 1325262"/>
              <a:gd name="connsiteX13" fmla="*/ 766978 w 1386235"/>
              <a:gd name="connsiteY13" fmla="*/ 32926 h 1325262"/>
              <a:gd name="connsiteX14" fmla="*/ 754278 w 1386235"/>
              <a:gd name="connsiteY14" fmla="*/ 210726 h 1325262"/>
              <a:gd name="connsiteX15" fmla="*/ 589178 w 1386235"/>
              <a:gd name="connsiteY15" fmla="*/ 1080676 h 1325262"/>
              <a:gd name="connsiteX16" fmla="*/ 341528 w 1386235"/>
              <a:gd name="connsiteY16" fmla="*/ 839376 h 1325262"/>
              <a:gd name="connsiteX0" fmla="*/ 341528 w 1384291"/>
              <a:gd name="connsiteY0" fmla="*/ 839376 h 1325262"/>
              <a:gd name="connsiteX1" fmla="*/ 112928 w 1384291"/>
              <a:gd name="connsiteY1" fmla="*/ 648876 h 1325262"/>
              <a:gd name="connsiteX2" fmla="*/ 4978 w 1384291"/>
              <a:gd name="connsiteY2" fmla="*/ 839376 h 1325262"/>
              <a:gd name="connsiteX3" fmla="*/ 265328 w 1384291"/>
              <a:gd name="connsiteY3" fmla="*/ 1074326 h 1325262"/>
              <a:gd name="connsiteX4" fmla="*/ 493928 w 1384291"/>
              <a:gd name="connsiteY4" fmla="*/ 1321976 h 1325262"/>
              <a:gd name="connsiteX5" fmla="*/ 690778 w 1384291"/>
              <a:gd name="connsiteY5" fmla="*/ 1207676 h 1325262"/>
              <a:gd name="connsiteX6" fmla="*/ 639978 w 1384291"/>
              <a:gd name="connsiteY6" fmla="*/ 1080676 h 1325262"/>
              <a:gd name="connsiteX7" fmla="*/ 874928 w 1384291"/>
              <a:gd name="connsiteY7" fmla="*/ 223426 h 1325262"/>
              <a:gd name="connsiteX8" fmla="*/ 1160678 w 1384291"/>
              <a:gd name="connsiteY8" fmla="*/ 540926 h 1325262"/>
              <a:gd name="connsiteX9" fmla="*/ 1325778 w 1384291"/>
              <a:gd name="connsiteY9" fmla="*/ 591726 h 1325262"/>
              <a:gd name="connsiteX10" fmla="*/ 1370228 w 1384291"/>
              <a:gd name="connsiteY10" fmla="*/ 407576 h 1325262"/>
              <a:gd name="connsiteX11" fmla="*/ 1097178 w 1384291"/>
              <a:gd name="connsiteY11" fmla="*/ 121826 h 1325262"/>
              <a:gd name="connsiteX12" fmla="*/ 932078 w 1384291"/>
              <a:gd name="connsiteY12" fmla="*/ 7526 h 1325262"/>
              <a:gd name="connsiteX13" fmla="*/ 766978 w 1384291"/>
              <a:gd name="connsiteY13" fmla="*/ 32926 h 1325262"/>
              <a:gd name="connsiteX14" fmla="*/ 754278 w 1384291"/>
              <a:gd name="connsiteY14" fmla="*/ 210726 h 1325262"/>
              <a:gd name="connsiteX15" fmla="*/ 589178 w 1384291"/>
              <a:gd name="connsiteY15" fmla="*/ 1080676 h 1325262"/>
              <a:gd name="connsiteX16" fmla="*/ 341528 w 1384291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74928 w 1359027"/>
              <a:gd name="connsiteY7" fmla="*/ 22342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10826 h 1325262"/>
              <a:gd name="connsiteX16" fmla="*/ 341528 w 1359027"/>
              <a:gd name="connsiteY16" fmla="*/ 839376 h 1325262"/>
              <a:gd name="connsiteX0" fmla="*/ 341528 w 1359027"/>
              <a:gd name="connsiteY0" fmla="*/ 839376 h 1326838"/>
              <a:gd name="connsiteX1" fmla="*/ 112928 w 1359027"/>
              <a:gd name="connsiteY1" fmla="*/ 648876 h 1326838"/>
              <a:gd name="connsiteX2" fmla="*/ 4978 w 1359027"/>
              <a:gd name="connsiteY2" fmla="*/ 839376 h 1326838"/>
              <a:gd name="connsiteX3" fmla="*/ 265328 w 1359027"/>
              <a:gd name="connsiteY3" fmla="*/ 1074326 h 1326838"/>
              <a:gd name="connsiteX4" fmla="*/ 493928 w 1359027"/>
              <a:gd name="connsiteY4" fmla="*/ 1321976 h 1326838"/>
              <a:gd name="connsiteX5" fmla="*/ 646328 w 1359027"/>
              <a:gd name="connsiteY5" fmla="*/ 1226726 h 1326838"/>
              <a:gd name="connsiteX6" fmla="*/ 639978 w 1359027"/>
              <a:gd name="connsiteY6" fmla="*/ 1080676 h 1326838"/>
              <a:gd name="connsiteX7" fmla="*/ 824128 w 1359027"/>
              <a:gd name="connsiteY7" fmla="*/ 229776 h 1326838"/>
              <a:gd name="connsiteX8" fmla="*/ 1160678 w 1359027"/>
              <a:gd name="connsiteY8" fmla="*/ 540926 h 1326838"/>
              <a:gd name="connsiteX9" fmla="*/ 1325778 w 1359027"/>
              <a:gd name="connsiteY9" fmla="*/ 591726 h 1326838"/>
              <a:gd name="connsiteX10" fmla="*/ 1338478 w 1359027"/>
              <a:gd name="connsiteY10" fmla="*/ 407576 h 1326838"/>
              <a:gd name="connsiteX11" fmla="*/ 1097178 w 1359027"/>
              <a:gd name="connsiteY11" fmla="*/ 121826 h 1326838"/>
              <a:gd name="connsiteX12" fmla="*/ 932078 w 1359027"/>
              <a:gd name="connsiteY12" fmla="*/ 7526 h 1326838"/>
              <a:gd name="connsiteX13" fmla="*/ 805078 w 1359027"/>
              <a:gd name="connsiteY13" fmla="*/ 32926 h 1326838"/>
              <a:gd name="connsiteX14" fmla="*/ 754278 w 1359027"/>
              <a:gd name="connsiteY14" fmla="*/ 210726 h 1326838"/>
              <a:gd name="connsiteX15" fmla="*/ 589178 w 1359027"/>
              <a:gd name="connsiteY15" fmla="*/ 1010826 h 1326838"/>
              <a:gd name="connsiteX16" fmla="*/ 341528 w 1359027"/>
              <a:gd name="connsiteY16" fmla="*/ 839376 h 1326838"/>
              <a:gd name="connsiteX0" fmla="*/ 337717 w 1355216"/>
              <a:gd name="connsiteY0" fmla="*/ 839376 h 1326838"/>
              <a:gd name="connsiteX1" fmla="*/ 172617 w 1355216"/>
              <a:gd name="connsiteY1" fmla="*/ 674276 h 1326838"/>
              <a:gd name="connsiteX2" fmla="*/ 1167 w 1355216"/>
              <a:gd name="connsiteY2" fmla="*/ 839376 h 1326838"/>
              <a:gd name="connsiteX3" fmla="*/ 261517 w 1355216"/>
              <a:gd name="connsiteY3" fmla="*/ 1074326 h 1326838"/>
              <a:gd name="connsiteX4" fmla="*/ 490117 w 1355216"/>
              <a:gd name="connsiteY4" fmla="*/ 1321976 h 1326838"/>
              <a:gd name="connsiteX5" fmla="*/ 642517 w 1355216"/>
              <a:gd name="connsiteY5" fmla="*/ 1226726 h 1326838"/>
              <a:gd name="connsiteX6" fmla="*/ 636167 w 1355216"/>
              <a:gd name="connsiteY6" fmla="*/ 1080676 h 1326838"/>
              <a:gd name="connsiteX7" fmla="*/ 820317 w 1355216"/>
              <a:gd name="connsiteY7" fmla="*/ 229776 h 1326838"/>
              <a:gd name="connsiteX8" fmla="*/ 1156867 w 1355216"/>
              <a:gd name="connsiteY8" fmla="*/ 540926 h 1326838"/>
              <a:gd name="connsiteX9" fmla="*/ 1321967 w 1355216"/>
              <a:gd name="connsiteY9" fmla="*/ 591726 h 1326838"/>
              <a:gd name="connsiteX10" fmla="*/ 1334667 w 1355216"/>
              <a:gd name="connsiteY10" fmla="*/ 407576 h 1326838"/>
              <a:gd name="connsiteX11" fmla="*/ 1093367 w 1355216"/>
              <a:gd name="connsiteY11" fmla="*/ 121826 h 1326838"/>
              <a:gd name="connsiteX12" fmla="*/ 928267 w 1355216"/>
              <a:gd name="connsiteY12" fmla="*/ 7526 h 1326838"/>
              <a:gd name="connsiteX13" fmla="*/ 801267 w 1355216"/>
              <a:gd name="connsiteY13" fmla="*/ 32926 h 1326838"/>
              <a:gd name="connsiteX14" fmla="*/ 750467 w 1355216"/>
              <a:gd name="connsiteY14" fmla="*/ 210726 h 1326838"/>
              <a:gd name="connsiteX15" fmla="*/ 585367 w 1355216"/>
              <a:gd name="connsiteY15" fmla="*/ 1010826 h 1326838"/>
              <a:gd name="connsiteX16" fmla="*/ 337717 w 1355216"/>
              <a:gd name="connsiteY16" fmla="*/ 839376 h 1326838"/>
              <a:gd name="connsiteX0" fmla="*/ 287413 w 1304912"/>
              <a:gd name="connsiteY0" fmla="*/ 839376 h 1326838"/>
              <a:gd name="connsiteX1" fmla="*/ 122313 w 1304912"/>
              <a:gd name="connsiteY1" fmla="*/ 674276 h 1326838"/>
              <a:gd name="connsiteX2" fmla="*/ 1663 w 1304912"/>
              <a:gd name="connsiteY2" fmla="*/ 839376 h 1326838"/>
              <a:gd name="connsiteX3" fmla="*/ 211213 w 1304912"/>
              <a:gd name="connsiteY3" fmla="*/ 1074326 h 1326838"/>
              <a:gd name="connsiteX4" fmla="*/ 439813 w 1304912"/>
              <a:gd name="connsiteY4" fmla="*/ 1321976 h 1326838"/>
              <a:gd name="connsiteX5" fmla="*/ 592213 w 1304912"/>
              <a:gd name="connsiteY5" fmla="*/ 1226726 h 1326838"/>
              <a:gd name="connsiteX6" fmla="*/ 585863 w 1304912"/>
              <a:gd name="connsiteY6" fmla="*/ 1080676 h 1326838"/>
              <a:gd name="connsiteX7" fmla="*/ 770013 w 1304912"/>
              <a:gd name="connsiteY7" fmla="*/ 229776 h 1326838"/>
              <a:gd name="connsiteX8" fmla="*/ 1106563 w 1304912"/>
              <a:gd name="connsiteY8" fmla="*/ 540926 h 1326838"/>
              <a:gd name="connsiteX9" fmla="*/ 1271663 w 1304912"/>
              <a:gd name="connsiteY9" fmla="*/ 591726 h 1326838"/>
              <a:gd name="connsiteX10" fmla="*/ 1284363 w 1304912"/>
              <a:gd name="connsiteY10" fmla="*/ 407576 h 1326838"/>
              <a:gd name="connsiteX11" fmla="*/ 1043063 w 1304912"/>
              <a:gd name="connsiteY11" fmla="*/ 121826 h 1326838"/>
              <a:gd name="connsiteX12" fmla="*/ 877963 w 1304912"/>
              <a:gd name="connsiteY12" fmla="*/ 7526 h 1326838"/>
              <a:gd name="connsiteX13" fmla="*/ 750963 w 1304912"/>
              <a:gd name="connsiteY13" fmla="*/ 32926 h 1326838"/>
              <a:gd name="connsiteX14" fmla="*/ 700163 w 1304912"/>
              <a:gd name="connsiteY14" fmla="*/ 210726 h 1326838"/>
              <a:gd name="connsiteX15" fmla="*/ 535063 w 1304912"/>
              <a:gd name="connsiteY15" fmla="*/ 1010826 h 1326838"/>
              <a:gd name="connsiteX16" fmla="*/ 287413 w 1304912"/>
              <a:gd name="connsiteY16" fmla="*/ 839376 h 1326838"/>
              <a:gd name="connsiteX0" fmla="*/ 288575 w 1306074"/>
              <a:gd name="connsiteY0" fmla="*/ 83937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39376 h 1326838"/>
              <a:gd name="connsiteX0" fmla="*/ 288575 w 1306074"/>
              <a:gd name="connsiteY0" fmla="*/ 88382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83826 h 1326838"/>
              <a:gd name="connsiteX0" fmla="*/ 288575 w 1306074"/>
              <a:gd name="connsiteY0" fmla="*/ 883826 h 1331025"/>
              <a:gd name="connsiteX1" fmla="*/ 104425 w 1306074"/>
              <a:gd name="connsiteY1" fmla="*/ 718726 h 1331025"/>
              <a:gd name="connsiteX2" fmla="*/ 2825 w 1306074"/>
              <a:gd name="connsiteY2" fmla="*/ 839376 h 1331025"/>
              <a:gd name="connsiteX3" fmla="*/ 212375 w 1306074"/>
              <a:gd name="connsiteY3" fmla="*/ 1074326 h 1331025"/>
              <a:gd name="connsiteX4" fmla="*/ 440975 w 1306074"/>
              <a:gd name="connsiteY4" fmla="*/ 1321976 h 1331025"/>
              <a:gd name="connsiteX5" fmla="*/ 561625 w 1306074"/>
              <a:gd name="connsiteY5" fmla="*/ 1258476 h 1331025"/>
              <a:gd name="connsiteX6" fmla="*/ 587025 w 1306074"/>
              <a:gd name="connsiteY6" fmla="*/ 1080676 h 1331025"/>
              <a:gd name="connsiteX7" fmla="*/ 771175 w 1306074"/>
              <a:gd name="connsiteY7" fmla="*/ 229776 h 1331025"/>
              <a:gd name="connsiteX8" fmla="*/ 1107725 w 1306074"/>
              <a:gd name="connsiteY8" fmla="*/ 540926 h 1331025"/>
              <a:gd name="connsiteX9" fmla="*/ 1272825 w 1306074"/>
              <a:gd name="connsiteY9" fmla="*/ 591726 h 1331025"/>
              <a:gd name="connsiteX10" fmla="*/ 1285525 w 1306074"/>
              <a:gd name="connsiteY10" fmla="*/ 407576 h 1331025"/>
              <a:gd name="connsiteX11" fmla="*/ 1044225 w 1306074"/>
              <a:gd name="connsiteY11" fmla="*/ 121826 h 1331025"/>
              <a:gd name="connsiteX12" fmla="*/ 879125 w 1306074"/>
              <a:gd name="connsiteY12" fmla="*/ 7526 h 1331025"/>
              <a:gd name="connsiteX13" fmla="*/ 752125 w 1306074"/>
              <a:gd name="connsiteY13" fmla="*/ 32926 h 1331025"/>
              <a:gd name="connsiteX14" fmla="*/ 701325 w 1306074"/>
              <a:gd name="connsiteY14" fmla="*/ 210726 h 1331025"/>
              <a:gd name="connsiteX15" fmla="*/ 536225 w 1306074"/>
              <a:gd name="connsiteY15" fmla="*/ 1010826 h 1331025"/>
              <a:gd name="connsiteX16" fmla="*/ 288575 w 1306074"/>
              <a:gd name="connsiteY16" fmla="*/ 883826 h 1331025"/>
              <a:gd name="connsiteX0" fmla="*/ 378012 w 1306611"/>
              <a:gd name="connsiteY0" fmla="*/ 979076 h 1331025"/>
              <a:gd name="connsiteX1" fmla="*/ 104962 w 1306611"/>
              <a:gd name="connsiteY1" fmla="*/ 718726 h 1331025"/>
              <a:gd name="connsiteX2" fmla="*/ 3362 w 1306611"/>
              <a:gd name="connsiteY2" fmla="*/ 839376 h 1331025"/>
              <a:gd name="connsiteX3" fmla="*/ 212912 w 1306611"/>
              <a:gd name="connsiteY3" fmla="*/ 1074326 h 1331025"/>
              <a:gd name="connsiteX4" fmla="*/ 441512 w 1306611"/>
              <a:gd name="connsiteY4" fmla="*/ 1321976 h 1331025"/>
              <a:gd name="connsiteX5" fmla="*/ 562162 w 1306611"/>
              <a:gd name="connsiteY5" fmla="*/ 1258476 h 1331025"/>
              <a:gd name="connsiteX6" fmla="*/ 587562 w 1306611"/>
              <a:gd name="connsiteY6" fmla="*/ 1080676 h 1331025"/>
              <a:gd name="connsiteX7" fmla="*/ 771712 w 1306611"/>
              <a:gd name="connsiteY7" fmla="*/ 229776 h 1331025"/>
              <a:gd name="connsiteX8" fmla="*/ 1108262 w 1306611"/>
              <a:gd name="connsiteY8" fmla="*/ 540926 h 1331025"/>
              <a:gd name="connsiteX9" fmla="*/ 1273362 w 1306611"/>
              <a:gd name="connsiteY9" fmla="*/ 591726 h 1331025"/>
              <a:gd name="connsiteX10" fmla="*/ 1286062 w 1306611"/>
              <a:gd name="connsiteY10" fmla="*/ 407576 h 1331025"/>
              <a:gd name="connsiteX11" fmla="*/ 1044762 w 1306611"/>
              <a:gd name="connsiteY11" fmla="*/ 121826 h 1331025"/>
              <a:gd name="connsiteX12" fmla="*/ 879662 w 1306611"/>
              <a:gd name="connsiteY12" fmla="*/ 7526 h 1331025"/>
              <a:gd name="connsiteX13" fmla="*/ 752662 w 1306611"/>
              <a:gd name="connsiteY13" fmla="*/ 32926 h 1331025"/>
              <a:gd name="connsiteX14" fmla="*/ 701862 w 1306611"/>
              <a:gd name="connsiteY14" fmla="*/ 210726 h 1331025"/>
              <a:gd name="connsiteX15" fmla="*/ 536762 w 1306611"/>
              <a:gd name="connsiteY15" fmla="*/ 1010826 h 1331025"/>
              <a:gd name="connsiteX16" fmla="*/ 378012 w 1306611"/>
              <a:gd name="connsiteY16" fmla="*/ 979076 h 13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06611" h="1331025">
                <a:moveTo>
                  <a:pt x="378012" y="979076"/>
                </a:moveTo>
                <a:cubicBezTo>
                  <a:pt x="306045" y="930393"/>
                  <a:pt x="167404" y="742009"/>
                  <a:pt x="104962" y="718726"/>
                </a:cubicBezTo>
                <a:cubicBezTo>
                  <a:pt x="42520" y="695443"/>
                  <a:pt x="-14630" y="780109"/>
                  <a:pt x="3362" y="839376"/>
                </a:cubicBezTo>
                <a:cubicBezTo>
                  <a:pt x="21354" y="898643"/>
                  <a:pt x="139887" y="993893"/>
                  <a:pt x="212912" y="1074326"/>
                </a:cubicBezTo>
                <a:cubicBezTo>
                  <a:pt x="285937" y="1154759"/>
                  <a:pt x="383304" y="1291284"/>
                  <a:pt x="441512" y="1321976"/>
                </a:cubicBezTo>
                <a:cubicBezTo>
                  <a:pt x="499720" y="1352668"/>
                  <a:pt x="537820" y="1298693"/>
                  <a:pt x="562162" y="1258476"/>
                </a:cubicBezTo>
                <a:cubicBezTo>
                  <a:pt x="586504" y="1218259"/>
                  <a:pt x="552637" y="1252126"/>
                  <a:pt x="587562" y="1080676"/>
                </a:cubicBezTo>
                <a:cubicBezTo>
                  <a:pt x="622487" y="909226"/>
                  <a:pt x="684929" y="319734"/>
                  <a:pt x="771712" y="229776"/>
                </a:cubicBezTo>
                <a:cubicBezTo>
                  <a:pt x="858495" y="139818"/>
                  <a:pt x="1024654" y="480601"/>
                  <a:pt x="1108262" y="540926"/>
                </a:cubicBezTo>
                <a:cubicBezTo>
                  <a:pt x="1191870" y="601251"/>
                  <a:pt x="1243729" y="613951"/>
                  <a:pt x="1273362" y="591726"/>
                </a:cubicBezTo>
                <a:cubicBezTo>
                  <a:pt x="1302995" y="569501"/>
                  <a:pt x="1324162" y="485893"/>
                  <a:pt x="1286062" y="407576"/>
                </a:cubicBezTo>
                <a:cubicBezTo>
                  <a:pt x="1247962" y="329259"/>
                  <a:pt x="1112495" y="188501"/>
                  <a:pt x="1044762" y="121826"/>
                </a:cubicBezTo>
                <a:cubicBezTo>
                  <a:pt x="977029" y="55151"/>
                  <a:pt x="928345" y="22343"/>
                  <a:pt x="879662" y="7526"/>
                </a:cubicBezTo>
                <a:cubicBezTo>
                  <a:pt x="830979" y="-7291"/>
                  <a:pt x="782295" y="-941"/>
                  <a:pt x="752662" y="32926"/>
                </a:cubicBezTo>
                <a:cubicBezTo>
                  <a:pt x="723029" y="66793"/>
                  <a:pt x="731495" y="36101"/>
                  <a:pt x="701862" y="210726"/>
                </a:cubicBezTo>
                <a:cubicBezTo>
                  <a:pt x="672229" y="385351"/>
                  <a:pt x="590737" y="882768"/>
                  <a:pt x="536762" y="1010826"/>
                </a:cubicBezTo>
                <a:cubicBezTo>
                  <a:pt x="482787" y="1138884"/>
                  <a:pt x="449979" y="1027759"/>
                  <a:pt x="378012" y="979076"/>
                </a:cubicBezTo>
                <a:close/>
              </a:path>
            </a:pathLst>
          </a:custGeom>
          <a:noFill/>
          <a:ln>
            <a:solidFill>
              <a:srgbClr val="F01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AA699349-2D42-4075-8A41-3DA153761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5" y="3251234"/>
            <a:ext cx="754130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/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7F785BA-28C4-423D-9A26-7AF7FFB4E535}"/>
              </a:ext>
            </a:extLst>
          </p:cNvPr>
          <p:cNvSpPr txBox="1"/>
          <p:nvPr/>
        </p:nvSpPr>
        <p:spPr>
          <a:xfrm>
            <a:off x="2878719" y="6056644"/>
            <a:ext cx="5848076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play (r-1) of these “bundles” of edges?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8D6BD-EA3A-4AB4-8AB5-2B19EB4A02FE}"/>
              </a:ext>
            </a:extLst>
          </p:cNvPr>
          <p:cNvSpPr/>
          <p:nvPr/>
        </p:nvSpPr>
        <p:spPr>
          <a:xfrm>
            <a:off x="4203762" y="2373077"/>
            <a:ext cx="3193882" cy="2999666"/>
          </a:xfrm>
          <a:custGeom>
            <a:avLst/>
            <a:gdLst>
              <a:gd name="connsiteX0" fmla="*/ 177936 w 2989066"/>
              <a:gd name="connsiteY0" fmla="*/ 758332 h 2995989"/>
              <a:gd name="connsiteX1" fmla="*/ 76336 w 2989066"/>
              <a:gd name="connsiteY1" fmla="*/ 1658217 h 2995989"/>
              <a:gd name="connsiteX2" fmla="*/ 1164908 w 2989066"/>
              <a:gd name="connsiteY2" fmla="*/ 424503 h 2995989"/>
              <a:gd name="connsiteX3" fmla="*/ 1643879 w 2989066"/>
              <a:gd name="connsiteY3" fmla="*/ 2935475 h 2995989"/>
              <a:gd name="connsiteX4" fmla="*/ 2877593 w 2989066"/>
              <a:gd name="connsiteY4" fmla="*/ 2180732 h 2995989"/>
              <a:gd name="connsiteX5" fmla="*/ 2834051 w 2989066"/>
              <a:gd name="connsiteY5" fmla="*/ 1774332 h 2995989"/>
              <a:gd name="connsiteX6" fmla="*/ 2021251 w 2989066"/>
              <a:gd name="connsiteY6" fmla="*/ 2427475 h 2995989"/>
              <a:gd name="connsiteX7" fmla="*/ 1847079 w 2989066"/>
              <a:gd name="connsiteY7" fmla="*/ 2601646 h 2995989"/>
              <a:gd name="connsiteX8" fmla="*/ 1208451 w 2989066"/>
              <a:gd name="connsiteY8" fmla="*/ 47132 h 2995989"/>
              <a:gd name="connsiteX9" fmla="*/ 192451 w 2989066"/>
              <a:gd name="connsiteY9" fmla="*/ 816389 h 2995989"/>
              <a:gd name="connsiteX0" fmla="*/ 177936 w 2989066"/>
              <a:gd name="connsiteY0" fmla="*/ 758332 h 2995989"/>
              <a:gd name="connsiteX1" fmla="*/ 76336 w 2989066"/>
              <a:gd name="connsiteY1" fmla="*/ 1658217 h 2995989"/>
              <a:gd name="connsiteX2" fmla="*/ 1164908 w 2989066"/>
              <a:gd name="connsiteY2" fmla="*/ 424503 h 2995989"/>
              <a:gd name="connsiteX3" fmla="*/ 1643879 w 2989066"/>
              <a:gd name="connsiteY3" fmla="*/ 2935475 h 2995989"/>
              <a:gd name="connsiteX4" fmla="*/ 2877593 w 2989066"/>
              <a:gd name="connsiteY4" fmla="*/ 2180732 h 2995989"/>
              <a:gd name="connsiteX5" fmla="*/ 2834051 w 2989066"/>
              <a:gd name="connsiteY5" fmla="*/ 1774332 h 2995989"/>
              <a:gd name="connsiteX6" fmla="*/ 2021251 w 2989066"/>
              <a:gd name="connsiteY6" fmla="*/ 2427475 h 2995989"/>
              <a:gd name="connsiteX7" fmla="*/ 1701937 w 2989066"/>
              <a:gd name="connsiteY7" fmla="*/ 2209761 h 2995989"/>
              <a:gd name="connsiteX8" fmla="*/ 1208451 w 2989066"/>
              <a:gd name="connsiteY8" fmla="*/ 47132 h 2995989"/>
              <a:gd name="connsiteX9" fmla="*/ 192451 w 2989066"/>
              <a:gd name="connsiteY9" fmla="*/ 816389 h 2995989"/>
              <a:gd name="connsiteX0" fmla="*/ 177936 w 2989066"/>
              <a:gd name="connsiteY0" fmla="*/ 762009 h 2999666"/>
              <a:gd name="connsiteX1" fmla="*/ 76336 w 2989066"/>
              <a:gd name="connsiteY1" fmla="*/ 1661894 h 2999666"/>
              <a:gd name="connsiteX2" fmla="*/ 1164908 w 2989066"/>
              <a:gd name="connsiteY2" fmla="*/ 428180 h 2999666"/>
              <a:gd name="connsiteX3" fmla="*/ 1643879 w 2989066"/>
              <a:gd name="connsiteY3" fmla="*/ 2939152 h 2999666"/>
              <a:gd name="connsiteX4" fmla="*/ 2877593 w 2989066"/>
              <a:gd name="connsiteY4" fmla="*/ 2184409 h 2999666"/>
              <a:gd name="connsiteX5" fmla="*/ 2834051 w 2989066"/>
              <a:gd name="connsiteY5" fmla="*/ 1778009 h 2999666"/>
              <a:gd name="connsiteX6" fmla="*/ 2021251 w 2989066"/>
              <a:gd name="connsiteY6" fmla="*/ 2431152 h 2999666"/>
              <a:gd name="connsiteX7" fmla="*/ 1701937 w 2989066"/>
              <a:gd name="connsiteY7" fmla="*/ 2213438 h 2999666"/>
              <a:gd name="connsiteX8" fmla="*/ 1208451 w 2989066"/>
              <a:gd name="connsiteY8" fmla="*/ 50809 h 2999666"/>
              <a:gd name="connsiteX9" fmla="*/ 381137 w 2989066"/>
              <a:gd name="connsiteY9" fmla="*/ 718466 h 2999666"/>
              <a:gd name="connsiteX0" fmla="*/ 324371 w 2946815"/>
              <a:gd name="connsiteY0" fmla="*/ 732980 h 2999666"/>
              <a:gd name="connsiteX1" fmla="*/ 34085 w 2946815"/>
              <a:gd name="connsiteY1" fmla="*/ 1661894 h 2999666"/>
              <a:gd name="connsiteX2" fmla="*/ 1122657 w 2946815"/>
              <a:gd name="connsiteY2" fmla="*/ 428180 h 2999666"/>
              <a:gd name="connsiteX3" fmla="*/ 1601628 w 2946815"/>
              <a:gd name="connsiteY3" fmla="*/ 2939152 h 2999666"/>
              <a:gd name="connsiteX4" fmla="*/ 2835342 w 2946815"/>
              <a:gd name="connsiteY4" fmla="*/ 2184409 h 2999666"/>
              <a:gd name="connsiteX5" fmla="*/ 2791800 w 2946815"/>
              <a:gd name="connsiteY5" fmla="*/ 1778009 h 2999666"/>
              <a:gd name="connsiteX6" fmla="*/ 1979000 w 2946815"/>
              <a:gd name="connsiteY6" fmla="*/ 2431152 h 2999666"/>
              <a:gd name="connsiteX7" fmla="*/ 1659686 w 2946815"/>
              <a:gd name="connsiteY7" fmla="*/ 2213438 h 2999666"/>
              <a:gd name="connsiteX8" fmla="*/ 1166200 w 2946815"/>
              <a:gd name="connsiteY8" fmla="*/ 50809 h 2999666"/>
              <a:gd name="connsiteX9" fmla="*/ 338886 w 2946815"/>
              <a:gd name="connsiteY9" fmla="*/ 718466 h 2999666"/>
              <a:gd name="connsiteX0" fmla="*/ 372378 w 2994822"/>
              <a:gd name="connsiteY0" fmla="*/ 732980 h 2999666"/>
              <a:gd name="connsiteX1" fmla="*/ 82092 w 2994822"/>
              <a:gd name="connsiteY1" fmla="*/ 1661894 h 2999666"/>
              <a:gd name="connsiteX2" fmla="*/ 1170664 w 2994822"/>
              <a:gd name="connsiteY2" fmla="*/ 428180 h 2999666"/>
              <a:gd name="connsiteX3" fmla="*/ 1649635 w 2994822"/>
              <a:gd name="connsiteY3" fmla="*/ 2939152 h 2999666"/>
              <a:gd name="connsiteX4" fmla="*/ 2883349 w 2994822"/>
              <a:gd name="connsiteY4" fmla="*/ 2184409 h 2999666"/>
              <a:gd name="connsiteX5" fmla="*/ 2839807 w 2994822"/>
              <a:gd name="connsiteY5" fmla="*/ 1778009 h 2999666"/>
              <a:gd name="connsiteX6" fmla="*/ 2027007 w 2994822"/>
              <a:gd name="connsiteY6" fmla="*/ 2431152 h 2999666"/>
              <a:gd name="connsiteX7" fmla="*/ 1707693 w 2994822"/>
              <a:gd name="connsiteY7" fmla="*/ 2213438 h 2999666"/>
              <a:gd name="connsiteX8" fmla="*/ 1214207 w 2994822"/>
              <a:gd name="connsiteY8" fmla="*/ 50809 h 2999666"/>
              <a:gd name="connsiteX9" fmla="*/ 386893 w 2994822"/>
              <a:gd name="connsiteY9" fmla="*/ 718466 h 2999666"/>
              <a:gd name="connsiteX0" fmla="*/ 548308 w 3170752"/>
              <a:gd name="connsiteY0" fmla="*/ 732980 h 2999666"/>
              <a:gd name="connsiteX1" fmla="*/ 40308 w 3170752"/>
              <a:gd name="connsiteY1" fmla="*/ 1661894 h 2999666"/>
              <a:gd name="connsiteX2" fmla="*/ 1346594 w 3170752"/>
              <a:gd name="connsiteY2" fmla="*/ 428180 h 2999666"/>
              <a:gd name="connsiteX3" fmla="*/ 1825565 w 3170752"/>
              <a:gd name="connsiteY3" fmla="*/ 2939152 h 2999666"/>
              <a:gd name="connsiteX4" fmla="*/ 3059279 w 3170752"/>
              <a:gd name="connsiteY4" fmla="*/ 2184409 h 2999666"/>
              <a:gd name="connsiteX5" fmla="*/ 3015737 w 3170752"/>
              <a:gd name="connsiteY5" fmla="*/ 1778009 h 2999666"/>
              <a:gd name="connsiteX6" fmla="*/ 2202937 w 3170752"/>
              <a:gd name="connsiteY6" fmla="*/ 2431152 h 2999666"/>
              <a:gd name="connsiteX7" fmla="*/ 1883623 w 3170752"/>
              <a:gd name="connsiteY7" fmla="*/ 2213438 h 2999666"/>
              <a:gd name="connsiteX8" fmla="*/ 1390137 w 3170752"/>
              <a:gd name="connsiteY8" fmla="*/ 50809 h 2999666"/>
              <a:gd name="connsiteX9" fmla="*/ 562823 w 3170752"/>
              <a:gd name="connsiteY9" fmla="*/ 718466 h 2999666"/>
              <a:gd name="connsiteX0" fmla="*/ 571438 w 3193882"/>
              <a:gd name="connsiteY0" fmla="*/ 732980 h 2999666"/>
              <a:gd name="connsiteX1" fmla="*/ 63438 w 3193882"/>
              <a:gd name="connsiteY1" fmla="*/ 1661894 h 2999666"/>
              <a:gd name="connsiteX2" fmla="*/ 1369724 w 3193882"/>
              <a:gd name="connsiteY2" fmla="*/ 428180 h 2999666"/>
              <a:gd name="connsiteX3" fmla="*/ 1848695 w 3193882"/>
              <a:gd name="connsiteY3" fmla="*/ 2939152 h 2999666"/>
              <a:gd name="connsiteX4" fmla="*/ 3082409 w 3193882"/>
              <a:gd name="connsiteY4" fmla="*/ 2184409 h 2999666"/>
              <a:gd name="connsiteX5" fmla="*/ 3038867 w 3193882"/>
              <a:gd name="connsiteY5" fmla="*/ 1778009 h 2999666"/>
              <a:gd name="connsiteX6" fmla="*/ 2226067 w 3193882"/>
              <a:gd name="connsiteY6" fmla="*/ 2431152 h 2999666"/>
              <a:gd name="connsiteX7" fmla="*/ 1906753 w 3193882"/>
              <a:gd name="connsiteY7" fmla="*/ 2213438 h 2999666"/>
              <a:gd name="connsiteX8" fmla="*/ 1413267 w 3193882"/>
              <a:gd name="connsiteY8" fmla="*/ 50809 h 2999666"/>
              <a:gd name="connsiteX9" fmla="*/ 585953 w 3193882"/>
              <a:gd name="connsiteY9" fmla="*/ 718466 h 2999666"/>
              <a:gd name="connsiteX0" fmla="*/ 571438 w 3193882"/>
              <a:gd name="connsiteY0" fmla="*/ 732980 h 2999666"/>
              <a:gd name="connsiteX1" fmla="*/ 63438 w 3193882"/>
              <a:gd name="connsiteY1" fmla="*/ 1661894 h 2999666"/>
              <a:gd name="connsiteX2" fmla="*/ 1369724 w 3193882"/>
              <a:gd name="connsiteY2" fmla="*/ 428180 h 2999666"/>
              <a:gd name="connsiteX3" fmla="*/ 1848695 w 3193882"/>
              <a:gd name="connsiteY3" fmla="*/ 2939152 h 2999666"/>
              <a:gd name="connsiteX4" fmla="*/ 3082409 w 3193882"/>
              <a:gd name="connsiteY4" fmla="*/ 2184409 h 2999666"/>
              <a:gd name="connsiteX5" fmla="*/ 3038867 w 3193882"/>
              <a:gd name="connsiteY5" fmla="*/ 1778009 h 2999666"/>
              <a:gd name="connsiteX6" fmla="*/ 2226067 w 3193882"/>
              <a:gd name="connsiteY6" fmla="*/ 2431152 h 2999666"/>
              <a:gd name="connsiteX7" fmla="*/ 1906753 w 3193882"/>
              <a:gd name="connsiteY7" fmla="*/ 2213438 h 2999666"/>
              <a:gd name="connsiteX8" fmla="*/ 1413267 w 3193882"/>
              <a:gd name="connsiteY8" fmla="*/ 50809 h 2999666"/>
              <a:gd name="connsiteX9" fmla="*/ 498867 w 3193882"/>
              <a:gd name="connsiteY9" fmla="*/ 718466 h 299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3882" h="2999666">
                <a:moveTo>
                  <a:pt x="571438" y="732980"/>
                </a:moveTo>
                <a:cubicBezTo>
                  <a:pt x="133590" y="1051083"/>
                  <a:pt x="-127667" y="1625608"/>
                  <a:pt x="63438" y="1661894"/>
                </a:cubicBezTo>
                <a:cubicBezTo>
                  <a:pt x="254543" y="1698180"/>
                  <a:pt x="1072181" y="215304"/>
                  <a:pt x="1369724" y="428180"/>
                </a:cubicBezTo>
                <a:cubicBezTo>
                  <a:pt x="1667267" y="641056"/>
                  <a:pt x="1563247" y="2646447"/>
                  <a:pt x="1848695" y="2939152"/>
                </a:cubicBezTo>
                <a:cubicBezTo>
                  <a:pt x="2134143" y="3231857"/>
                  <a:pt x="2884047" y="2377933"/>
                  <a:pt x="3082409" y="2184409"/>
                </a:cubicBezTo>
                <a:cubicBezTo>
                  <a:pt x="3280771" y="1990885"/>
                  <a:pt x="3181591" y="1736885"/>
                  <a:pt x="3038867" y="1778009"/>
                </a:cubicBezTo>
                <a:cubicBezTo>
                  <a:pt x="2896143" y="1819133"/>
                  <a:pt x="2414753" y="2358581"/>
                  <a:pt x="2226067" y="2431152"/>
                </a:cubicBezTo>
                <a:cubicBezTo>
                  <a:pt x="2037381" y="2503723"/>
                  <a:pt x="2042220" y="2610162"/>
                  <a:pt x="1906753" y="2213438"/>
                </a:cubicBezTo>
                <a:cubicBezTo>
                  <a:pt x="1771286" y="1816714"/>
                  <a:pt x="1689038" y="348352"/>
                  <a:pt x="1413267" y="50809"/>
                </a:cubicBezTo>
                <a:cubicBezTo>
                  <a:pt x="1137496" y="-246734"/>
                  <a:pt x="532734" y="866028"/>
                  <a:pt x="498867" y="7184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D5F618-B40D-4C9F-8CBF-4512CCFB5612}"/>
              </a:ext>
            </a:extLst>
          </p:cNvPr>
          <p:cNvSpPr/>
          <p:nvPr/>
        </p:nvSpPr>
        <p:spPr>
          <a:xfrm rot="18896126">
            <a:off x="3677955" y="3774106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C9FF710-87F8-4EBB-9DAE-E8CA988D2404}"/>
              </a:ext>
            </a:extLst>
          </p:cNvPr>
          <p:cNvSpPr/>
          <p:nvPr/>
        </p:nvSpPr>
        <p:spPr>
          <a:xfrm>
            <a:off x="1962097" y="6052455"/>
            <a:ext cx="841900" cy="422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17BD4-5B63-47BF-BE56-6E87C247D2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7" y="1447800"/>
            <a:ext cx="11543553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(or </a:t>
            </a:r>
            <a:r>
              <a:rPr lang="en-US" b="1" dirty="0"/>
              <a:t>hypergraph</a:t>
            </a:r>
            <a:r>
              <a:rPr lang="en-US" dirty="0"/>
              <a:t>) G = (V,E) is a set of vertices, V, and edges, E. 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vertex</a:t>
            </a:r>
            <a:r>
              <a:rPr lang="en-US" dirty="0"/>
              <a:t> is a node in the graph, and an </a:t>
            </a:r>
            <a:r>
              <a:rPr lang="en-US" b="1" dirty="0"/>
              <a:t>hyperedge</a:t>
            </a:r>
            <a:r>
              <a:rPr lang="en-US" dirty="0"/>
              <a:t> can be considered a subset of vertices.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vertex cover </a:t>
            </a:r>
            <a:r>
              <a:rPr lang="en-US" dirty="0">
                <a:solidFill>
                  <a:schemeClr val="accent4"/>
                </a:solidFill>
              </a:rPr>
              <a:t>C of a graph is a set of vertices </a:t>
            </a:r>
            <a:r>
              <a:rPr lang="en-US" dirty="0" err="1">
                <a:solidFill>
                  <a:schemeClr val="accent4"/>
                </a:solidFill>
              </a:rPr>
              <a:t>st</a:t>
            </a:r>
            <a:r>
              <a:rPr lang="en-US" dirty="0">
                <a:solidFill>
                  <a:schemeClr val="accent4"/>
                </a:solidFill>
              </a:rPr>
              <a:t> all edges in the graph include at least one vertex ∈ C.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matching</a:t>
            </a:r>
            <a:r>
              <a:rPr lang="en-US" dirty="0">
                <a:solidFill>
                  <a:schemeClr val="accent4"/>
                </a:solidFill>
              </a:rPr>
              <a:t> M is a selection of hyperedges such that no two have any vertex in common.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Graph Theory Primer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727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Latin Squares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F5536-D846-4346-B18F-D4547B515E9D}"/>
              </a:ext>
            </a:extLst>
          </p:cNvPr>
          <p:cNvSpPr/>
          <p:nvPr/>
        </p:nvSpPr>
        <p:spPr>
          <a:xfrm>
            <a:off x="321506" y="1471335"/>
            <a:ext cx="10194093" cy="536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dirty="0">
                <a:solidFill>
                  <a:schemeClr val="accent1"/>
                </a:solidFill>
              </a:rPr>
              <a:t>Latin square</a:t>
            </a:r>
            <a:r>
              <a:rPr lang="en-US" dirty="0">
                <a:solidFill>
                  <a:schemeClr val="accent1"/>
                </a:solidFill>
              </a:rPr>
              <a:t> is an n × n matrix in which n distinct symbols from a symbol set S are arranged, such that each symbol occurs exactly once in each row and in each column.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reduced</a:t>
            </a:r>
            <a:r>
              <a:rPr lang="en-US" dirty="0">
                <a:solidFill>
                  <a:schemeClr val="accent4"/>
                </a:solidFill>
              </a:rPr>
              <a:t> form Latin square is Latin square in which the first row is in the natural order of the symbol set we chose.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Latin Squares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71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F5536-D846-4346-B18F-D4547B515E9D}"/>
              </a:ext>
            </a:extLst>
          </p:cNvPr>
          <p:cNvSpPr/>
          <p:nvPr/>
        </p:nvSpPr>
        <p:spPr>
          <a:xfrm>
            <a:off x="321506" y="1471335"/>
            <a:ext cx="10194093" cy="536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dirty="0">
                <a:solidFill>
                  <a:schemeClr val="accent1"/>
                </a:solidFill>
              </a:rPr>
              <a:t>Latin square</a:t>
            </a:r>
            <a:r>
              <a:rPr lang="en-US" dirty="0">
                <a:solidFill>
                  <a:schemeClr val="accent1"/>
                </a:solidFill>
              </a:rPr>
              <a:t> is an n × n matrix in which n distinct symbols from a symbol set S are arranged, such that each symbol occurs exactly once in each row and in each column.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reduced</a:t>
            </a:r>
            <a:r>
              <a:rPr lang="en-US" dirty="0">
                <a:solidFill>
                  <a:schemeClr val="accent4"/>
                </a:solidFill>
              </a:rPr>
              <a:t> form Latin square is Latin square in which the first row is in the natural order of the symbol set we chose.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7E881-4510-4F92-B5FF-8DDD65606453}"/>
              </a:ext>
            </a:extLst>
          </p:cNvPr>
          <p:cNvSpPr txBox="1"/>
          <p:nvPr/>
        </p:nvSpPr>
        <p:spPr>
          <a:xfrm>
            <a:off x="4495800" y="2209800"/>
            <a:ext cx="2874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[ 1 2 3 4 ]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[ 3 4 1 2 ]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[ 2 1 4 3 ]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[ 4 3 2 1 ]</a:t>
            </a:r>
          </a:p>
        </p:txBody>
      </p:sp>
    </p:spTree>
    <p:extLst>
      <p:ext uri="{BB962C8B-B14F-4D97-AF65-F5344CB8AC3E}">
        <p14:creationId xmlns:p14="http://schemas.microsoft.com/office/powerpoint/2010/main" val="28134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Latin Squares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72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F5536-D846-4346-B18F-D4547B515E9D}"/>
              </a:ext>
            </a:extLst>
          </p:cNvPr>
          <p:cNvSpPr/>
          <p:nvPr/>
        </p:nvSpPr>
        <p:spPr>
          <a:xfrm>
            <a:off x="321506" y="1471335"/>
            <a:ext cx="10194093" cy="536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dirty="0">
                <a:solidFill>
                  <a:schemeClr val="accent1"/>
                </a:solidFill>
              </a:rPr>
              <a:t>Latin square</a:t>
            </a:r>
            <a:r>
              <a:rPr lang="en-US" dirty="0">
                <a:solidFill>
                  <a:schemeClr val="accent1"/>
                </a:solidFill>
              </a:rPr>
              <a:t> is an n × n matrix in which n distinct symbols from a symbol set S are arranged, such that each symbol occurs exactly once in each row and in each column.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dirty="0">
                <a:solidFill>
                  <a:schemeClr val="accent1"/>
                </a:solidFill>
              </a:rPr>
              <a:t>reduced</a:t>
            </a:r>
            <a:r>
              <a:rPr lang="en-US" dirty="0">
                <a:solidFill>
                  <a:schemeClr val="accent1"/>
                </a:solidFill>
              </a:rPr>
              <a:t> form Latin square is Latin square in which the first row is in the natural order of the symbol set we chose.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7E881-4510-4F92-B5FF-8DDD65606453}"/>
              </a:ext>
            </a:extLst>
          </p:cNvPr>
          <p:cNvSpPr txBox="1"/>
          <p:nvPr/>
        </p:nvSpPr>
        <p:spPr>
          <a:xfrm>
            <a:off x="4495800" y="2209800"/>
            <a:ext cx="2874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[ 1 2 3 4 ]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[ 3 4 1 2 ]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[ 2 1 4 3 ]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[ 4 3 2 1 ]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43AB7-1F09-4BAC-A6B6-FA6E2CAA4F2A}"/>
              </a:ext>
            </a:extLst>
          </p:cNvPr>
          <p:cNvSpPr/>
          <p:nvPr/>
        </p:nvSpPr>
        <p:spPr>
          <a:xfrm>
            <a:off x="4523916" y="5217389"/>
            <a:ext cx="17892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[ 1 2 3 4 ]</a:t>
            </a:r>
          </a:p>
        </p:txBody>
      </p:sp>
    </p:spTree>
    <p:extLst>
      <p:ext uri="{BB962C8B-B14F-4D97-AF65-F5344CB8AC3E}">
        <p14:creationId xmlns:p14="http://schemas.microsoft.com/office/powerpoint/2010/main" val="13214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Mutually orthogonal Latin squares (MOLS)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EF5536-D846-4346-B18F-D4547B515E9D}"/>
                  </a:ext>
                </a:extLst>
              </p:cNvPr>
              <p:cNvSpPr/>
              <p:nvPr/>
            </p:nvSpPr>
            <p:spPr>
              <a:xfrm>
                <a:off x="321506" y="1471335"/>
                <a:ext cx="10194093" cy="1438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set of Latin squares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mutually orthogonal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orthogonal for all pairs.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Orthogonal = superimposing 2 squares produces all pairs. 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EF5536-D846-4346-B18F-D4547B515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6" y="1471335"/>
                <a:ext cx="10194093" cy="1438279"/>
              </a:xfrm>
              <a:prstGeom prst="rect">
                <a:avLst/>
              </a:prstGeom>
              <a:blipFill>
                <a:blip r:embed="rId2"/>
                <a:stretch>
                  <a:fillRect l="-778" t="-2542" r="-778" b="-8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48A4CF2-0717-45C9-A989-53F609FD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527148"/>
              </p:ext>
            </p:extLst>
          </p:nvPr>
        </p:nvGraphicFramePr>
        <p:xfrm>
          <a:off x="1066800" y="3218489"/>
          <a:ext cx="2362200" cy="2168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9288DF7-D56A-4729-8384-E7BCA0AF2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72226"/>
              </p:ext>
            </p:extLst>
          </p:nvPr>
        </p:nvGraphicFramePr>
        <p:xfrm>
          <a:off x="4038600" y="3218489"/>
          <a:ext cx="2362200" cy="2168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9C46113-37A4-4214-9433-7248E37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87646"/>
              </p:ext>
            </p:extLst>
          </p:nvPr>
        </p:nvGraphicFramePr>
        <p:xfrm>
          <a:off x="7620000" y="3218489"/>
          <a:ext cx="2362200" cy="2168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56AFF5-B08A-44F3-A7A8-3750F123DA06}"/>
                  </a:ext>
                </a:extLst>
              </p:cNvPr>
              <p:cNvSpPr txBox="1"/>
              <p:nvPr/>
            </p:nvSpPr>
            <p:spPr>
              <a:xfrm>
                <a:off x="6804283" y="4132598"/>
                <a:ext cx="368691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56AFF5-B08A-44F3-A7A8-3750F123D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83" y="4132598"/>
                <a:ext cx="368691" cy="329770"/>
              </a:xfrm>
              <a:prstGeom prst="rect">
                <a:avLst/>
              </a:prstGeom>
              <a:blipFill>
                <a:blip r:embed="rId3"/>
                <a:stretch>
                  <a:fillRect l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5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Mutually orthogonal Latin squares (MOLS)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EF5536-D846-4346-B18F-D4547B515E9D}"/>
                  </a:ext>
                </a:extLst>
              </p:cNvPr>
              <p:cNvSpPr/>
              <p:nvPr/>
            </p:nvSpPr>
            <p:spPr>
              <a:xfrm>
                <a:off x="321506" y="1471335"/>
                <a:ext cx="10194093" cy="1438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set of Latin squares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mutually orthogonal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orthogonal for all pairs.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Orthogonal = superimposing 2 squares produces all pairs. 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EF5536-D846-4346-B18F-D4547B515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6" y="1471335"/>
                <a:ext cx="10194093" cy="1438279"/>
              </a:xfrm>
              <a:prstGeom prst="rect">
                <a:avLst/>
              </a:prstGeom>
              <a:blipFill>
                <a:blip r:embed="rId2"/>
                <a:stretch>
                  <a:fillRect l="-778" t="-2542" r="-778" b="-8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48A4CF2-0717-45C9-A989-53F609FDC5E7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218489"/>
          <a:ext cx="2362200" cy="2168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9288DF7-D56A-4729-8384-E7BCA0AF219A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3218489"/>
          <a:ext cx="2362200" cy="2168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9C46113-37A4-4214-9433-7248E3701778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3218489"/>
          <a:ext cx="2362200" cy="2168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5420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7405255-EA96-44FB-9148-271B275B65D8}"/>
              </a:ext>
            </a:extLst>
          </p:cNvPr>
          <p:cNvSpPr/>
          <p:nvPr/>
        </p:nvSpPr>
        <p:spPr>
          <a:xfrm>
            <a:off x="699516" y="5685353"/>
            <a:ext cx="10194093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Reduced orthogonal squares share exactly one row.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 would like 2 bundles to share one element per row.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16DD3-8AD4-4E4F-BF9D-9CDBAFA73547}"/>
                  </a:ext>
                </a:extLst>
              </p:cNvPr>
              <p:cNvSpPr txBox="1"/>
              <p:nvPr/>
            </p:nvSpPr>
            <p:spPr>
              <a:xfrm>
                <a:off x="6804283" y="4132598"/>
                <a:ext cx="368691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16DD3-8AD4-4E4F-BF9D-9CDBAFA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83" y="4132598"/>
                <a:ext cx="368691" cy="329770"/>
              </a:xfrm>
              <a:prstGeom prst="rect">
                <a:avLst/>
              </a:prstGeom>
              <a:blipFill>
                <a:blip r:embed="rId3"/>
                <a:stretch>
                  <a:fillRect l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of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75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74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would like 2 bundles to share one element per row.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2 reduced form MOLS share exactly one row.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Solution: transform the elements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48A4CF2-0717-45C9-A989-53F609FD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74697"/>
              </p:ext>
            </p:extLst>
          </p:nvPr>
        </p:nvGraphicFramePr>
        <p:xfrm>
          <a:off x="5486400" y="2915549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9288DF7-D56A-4729-8384-E7BCA0AF2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3343"/>
              </p:ext>
            </p:extLst>
          </p:nvPr>
        </p:nvGraphicFramePr>
        <p:xfrm>
          <a:off x="7581900" y="2915547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6AF3B-3FBE-47D9-88C2-A6F8845ECDEF}"/>
                  </a:ext>
                </a:extLst>
              </p:cNvPr>
              <p:cNvSpPr txBox="1"/>
              <p:nvPr/>
            </p:nvSpPr>
            <p:spPr>
              <a:xfrm>
                <a:off x="955671" y="4038600"/>
                <a:ext cx="4095669" cy="960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≔{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46AF3B-3FBE-47D9-88C2-A6F8845E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71" y="4038600"/>
                <a:ext cx="4095669" cy="960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9DA6D-4BDB-436E-8AFC-327E60DD26BD}"/>
                  </a:ext>
                </a:extLst>
              </p:cNvPr>
              <p:cNvSpPr txBox="1"/>
              <p:nvPr/>
            </p:nvSpPr>
            <p:spPr>
              <a:xfrm>
                <a:off x="6229673" y="2533714"/>
                <a:ext cx="415370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9DA6D-4BDB-436E-8AFC-327E60DD2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73" y="2533714"/>
                <a:ext cx="415370" cy="329770"/>
              </a:xfrm>
              <a:prstGeom prst="rect">
                <a:avLst/>
              </a:prstGeom>
              <a:blipFill>
                <a:blip r:embed="rId3"/>
                <a:stretch>
                  <a:fillRect l="-14706" r="-29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11573-2472-43AF-A3E8-4E80FD2CB385}"/>
                  </a:ext>
                </a:extLst>
              </p:cNvPr>
              <p:cNvSpPr txBox="1"/>
              <p:nvPr/>
            </p:nvSpPr>
            <p:spPr>
              <a:xfrm>
                <a:off x="8247341" y="2533714"/>
                <a:ext cx="421718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11573-2472-43AF-A3E8-4E80FD2C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41" y="2533714"/>
                <a:ext cx="421718" cy="329770"/>
              </a:xfrm>
              <a:prstGeom prst="rect">
                <a:avLst/>
              </a:prstGeom>
              <a:blipFill>
                <a:blip r:embed="rId4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U-Turn 20">
            <a:extLst>
              <a:ext uri="{FF2B5EF4-FFF2-40B4-BE49-F238E27FC236}">
                <a16:creationId xmlns:a16="http://schemas.microsoft.com/office/drawing/2014/main" id="{61DB43B6-DB8F-4D3A-9E4E-406F35F741D6}"/>
              </a:ext>
            </a:extLst>
          </p:cNvPr>
          <p:cNvSpPr/>
          <p:nvPr/>
        </p:nvSpPr>
        <p:spPr>
          <a:xfrm rot="5400000" flipV="1">
            <a:off x="3663616" y="4272295"/>
            <a:ext cx="2069517" cy="81589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of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48A4CF2-0717-45C9-A989-53F609FDC5E7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2915549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9288DF7-D56A-4729-8384-E7BCA0AF219A}"/>
              </a:ext>
            </a:extLst>
          </p:cNvPr>
          <p:cNvGraphicFramePr>
            <a:graphicFrameLocks noGrp="1"/>
          </p:cNvGraphicFramePr>
          <p:nvPr/>
        </p:nvGraphicFramePr>
        <p:xfrm>
          <a:off x="7581900" y="2915547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066AFB4E-4411-4776-BF92-C3A672C70737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5027414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4D9E42C6-B272-44EA-8E8B-2741E75E6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35311"/>
              </p:ext>
            </p:extLst>
          </p:nvPr>
        </p:nvGraphicFramePr>
        <p:xfrm>
          <a:off x="7581900" y="5027414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9DA6D-4BDB-436E-8AFC-327E60DD26BD}"/>
                  </a:ext>
                </a:extLst>
              </p:cNvPr>
              <p:cNvSpPr txBox="1"/>
              <p:nvPr/>
            </p:nvSpPr>
            <p:spPr>
              <a:xfrm>
                <a:off x="6229673" y="2533714"/>
                <a:ext cx="415370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9DA6D-4BDB-436E-8AFC-327E60DD2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73" y="2533714"/>
                <a:ext cx="415370" cy="329770"/>
              </a:xfrm>
              <a:prstGeom prst="rect">
                <a:avLst/>
              </a:prstGeom>
              <a:blipFill>
                <a:blip r:embed="rId2"/>
                <a:stretch>
                  <a:fillRect l="-14706" r="-29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11573-2472-43AF-A3E8-4E80FD2CB385}"/>
                  </a:ext>
                </a:extLst>
              </p:cNvPr>
              <p:cNvSpPr txBox="1"/>
              <p:nvPr/>
            </p:nvSpPr>
            <p:spPr>
              <a:xfrm>
                <a:off x="8247341" y="2533714"/>
                <a:ext cx="421718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11573-2472-43AF-A3E8-4E80FD2C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41" y="2533714"/>
                <a:ext cx="421718" cy="329770"/>
              </a:xfrm>
              <a:prstGeom prst="rect">
                <a:avLst/>
              </a:prstGeom>
              <a:blipFill>
                <a:blip r:embed="rId3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1E172C-DA95-4B24-8AA6-D42EB2512AD4}"/>
                  </a:ext>
                </a:extLst>
              </p:cNvPr>
              <p:cNvSpPr txBox="1"/>
              <p:nvPr/>
            </p:nvSpPr>
            <p:spPr>
              <a:xfrm>
                <a:off x="8247341" y="4648200"/>
                <a:ext cx="378501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1E172C-DA95-4B24-8AA6-D42EB251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41" y="4648200"/>
                <a:ext cx="378501" cy="329770"/>
              </a:xfrm>
              <a:prstGeom prst="rect">
                <a:avLst/>
              </a:prstGeom>
              <a:blipFill>
                <a:blip r:embed="rId4"/>
                <a:stretch>
                  <a:fillRect l="-16129" r="-483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1D60AE-D493-47EF-A539-3E4DAD924060}"/>
                  </a:ext>
                </a:extLst>
              </p:cNvPr>
              <p:cNvSpPr txBox="1"/>
              <p:nvPr/>
            </p:nvSpPr>
            <p:spPr>
              <a:xfrm>
                <a:off x="6229673" y="4648200"/>
                <a:ext cx="372153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1D60AE-D493-47EF-A539-3E4DAD92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73" y="4648200"/>
                <a:ext cx="372153" cy="329770"/>
              </a:xfrm>
              <a:prstGeom prst="rect">
                <a:avLst/>
              </a:prstGeom>
              <a:blipFill>
                <a:blip r:embed="rId5"/>
                <a:stretch>
                  <a:fillRect l="-16393" r="-491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C67D6A6-B38E-4D87-B954-0E0FE7C9D710}"/>
              </a:ext>
            </a:extLst>
          </p:cNvPr>
          <p:cNvSpPr/>
          <p:nvPr/>
        </p:nvSpPr>
        <p:spPr>
          <a:xfrm>
            <a:off x="630573" y="1471335"/>
            <a:ext cx="11234487" cy="174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would like 2 bundles to share one element per row.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2 reduced form MOLS share exactly one row.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Solution: transform the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73D712-8C98-499F-BECD-1AAD4ADDD1E2}"/>
                  </a:ext>
                </a:extLst>
              </p:cNvPr>
              <p:cNvSpPr txBox="1"/>
              <p:nvPr/>
            </p:nvSpPr>
            <p:spPr>
              <a:xfrm>
                <a:off x="955671" y="4038600"/>
                <a:ext cx="4095669" cy="960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≔{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73D712-8C98-499F-BECD-1AAD4ADDD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71" y="4038600"/>
                <a:ext cx="4095669" cy="960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15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U-Turn 20">
            <a:extLst>
              <a:ext uri="{FF2B5EF4-FFF2-40B4-BE49-F238E27FC236}">
                <a16:creationId xmlns:a16="http://schemas.microsoft.com/office/drawing/2014/main" id="{61DB43B6-DB8F-4D3A-9E4E-406F35F741D6}"/>
              </a:ext>
            </a:extLst>
          </p:cNvPr>
          <p:cNvSpPr/>
          <p:nvPr/>
        </p:nvSpPr>
        <p:spPr>
          <a:xfrm rot="5400000" flipV="1">
            <a:off x="3663616" y="4272295"/>
            <a:ext cx="2069517" cy="81589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of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48A4CF2-0717-45C9-A989-53F609FDC5E7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2915549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9288DF7-D56A-4729-8384-E7BCA0AF219A}"/>
              </a:ext>
            </a:extLst>
          </p:cNvPr>
          <p:cNvGraphicFramePr>
            <a:graphicFrameLocks noGrp="1"/>
          </p:cNvGraphicFramePr>
          <p:nvPr/>
        </p:nvGraphicFramePr>
        <p:xfrm>
          <a:off x="7581900" y="2915547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066AFB4E-4411-4776-BF92-C3A672C70737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5027414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4D9E42C6-B272-44EA-8E8B-2741E75E64F3}"/>
              </a:ext>
            </a:extLst>
          </p:cNvPr>
          <p:cNvGraphicFramePr>
            <a:graphicFrameLocks noGrp="1"/>
          </p:cNvGraphicFramePr>
          <p:nvPr/>
        </p:nvGraphicFramePr>
        <p:xfrm>
          <a:off x="7581900" y="5027414"/>
          <a:ext cx="1752600" cy="174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909839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500256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65857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862180223"/>
                    </a:ext>
                  </a:extLst>
                </a:gridCol>
              </a:tblGrid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07626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82732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8469"/>
                  </a:ext>
                </a:extLst>
              </a:tr>
              <a:tr h="4352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31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9DA6D-4BDB-436E-8AFC-327E60DD26BD}"/>
                  </a:ext>
                </a:extLst>
              </p:cNvPr>
              <p:cNvSpPr txBox="1"/>
              <p:nvPr/>
            </p:nvSpPr>
            <p:spPr>
              <a:xfrm>
                <a:off x="6229673" y="2533714"/>
                <a:ext cx="415370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9DA6D-4BDB-436E-8AFC-327E60DD2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73" y="2533714"/>
                <a:ext cx="415370" cy="329770"/>
              </a:xfrm>
              <a:prstGeom prst="rect">
                <a:avLst/>
              </a:prstGeom>
              <a:blipFill>
                <a:blip r:embed="rId2"/>
                <a:stretch>
                  <a:fillRect l="-14706" r="-29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11573-2472-43AF-A3E8-4E80FD2CB385}"/>
                  </a:ext>
                </a:extLst>
              </p:cNvPr>
              <p:cNvSpPr txBox="1"/>
              <p:nvPr/>
            </p:nvSpPr>
            <p:spPr>
              <a:xfrm>
                <a:off x="8247341" y="2533714"/>
                <a:ext cx="421718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11573-2472-43AF-A3E8-4E80FD2C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41" y="2533714"/>
                <a:ext cx="421718" cy="329770"/>
              </a:xfrm>
              <a:prstGeom prst="rect">
                <a:avLst/>
              </a:prstGeom>
              <a:blipFill>
                <a:blip r:embed="rId3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1E172C-DA95-4B24-8AA6-D42EB2512AD4}"/>
                  </a:ext>
                </a:extLst>
              </p:cNvPr>
              <p:cNvSpPr txBox="1"/>
              <p:nvPr/>
            </p:nvSpPr>
            <p:spPr>
              <a:xfrm>
                <a:off x="8247341" y="4648200"/>
                <a:ext cx="378501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1E172C-DA95-4B24-8AA6-D42EB251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41" y="4648200"/>
                <a:ext cx="378501" cy="329770"/>
              </a:xfrm>
              <a:prstGeom prst="rect">
                <a:avLst/>
              </a:prstGeom>
              <a:blipFill>
                <a:blip r:embed="rId4"/>
                <a:stretch>
                  <a:fillRect l="-16129" r="-483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1D60AE-D493-47EF-A539-3E4DAD924060}"/>
                  </a:ext>
                </a:extLst>
              </p:cNvPr>
              <p:cNvSpPr txBox="1"/>
              <p:nvPr/>
            </p:nvSpPr>
            <p:spPr>
              <a:xfrm>
                <a:off x="6229673" y="4648200"/>
                <a:ext cx="372153" cy="32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1D60AE-D493-47EF-A539-3E4DAD92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73" y="4648200"/>
                <a:ext cx="372153" cy="329770"/>
              </a:xfrm>
              <a:prstGeom prst="rect">
                <a:avLst/>
              </a:prstGeom>
              <a:blipFill>
                <a:blip r:embed="rId5"/>
                <a:stretch>
                  <a:fillRect l="-16393" r="-491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C67D6A6-B38E-4D87-B954-0E0FE7C9D710}"/>
              </a:ext>
            </a:extLst>
          </p:cNvPr>
          <p:cNvSpPr/>
          <p:nvPr/>
        </p:nvSpPr>
        <p:spPr>
          <a:xfrm>
            <a:off x="630573" y="1471335"/>
            <a:ext cx="11234487" cy="174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would like 2 bundles to share one element per row.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2 reduced form MOLS share exactly one row.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Solution: transform the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73D712-8C98-499F-BECD-1AAD4ADDD1E2}"/>
                  </a:ext>
                </a:extLst>
              </p:cNvPr>
              <p:cNvSpPr txBox="1"/>
              <p:nvPr/>
            </p:nvSpPr>
            <p:spPr>
              <a:xfrm>
                <a:off x="955671" y="4038600"/>
                <a:ext cx="4095669" cy="960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30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≔{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73D712-8C98-499F-BECD-1AAD4ADDD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71" y="4038600"/>
                <a:ext cx="4095669" cy="960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17FBFA8-475B-4CF0-9C52-A6CCE25BF687}"/>
              </a:ext>
            </a:extLst>
          </p:cNvPr>
          <p:cNvSpPr/>
          <p:nvPr/>
        </p:nvSpPr>
        <p:spPr>
          <a:xfrm>
            <a:off x="997458" y="5772033"/>
            <a:ext cx="3720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Note: if M in reduced form, all 1’s on diagonal</a:t>
            </a:r>
          </a:p>
        </p:txBody>
      </p:sp>
    </p:spTree>
    <p:extLst>
      <p:ext uri="{BB962C8B-B14F-4D97-AF65-F5344CB8AC3E}">
        <p14:creationId xmlns:p14="http://schemas.microsoft.com/office/powerpoint/2010/main" val="5188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C7DA8005-FC18-4C5F-A5D9-AA522457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705" b="40777"/>
          <a:stretch/>
        </p:blipFill>
        <p:spPr bwMode="auto">
          <a:xfrm>
            <a:off x="3276600" y="1471335"/>
            <a:ext cx="4138039" cy="3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9D03D2AD-01ED-44EA-9C15-DDBEE4B0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4" y="2641824"/>
            <a:ext cx="754131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/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2442969"/>
                <a:ext cx="7284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/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6" y="1798472"/>
                <a:ext cx="5920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/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41" y="1804074"/>
                <a:ext cx="5988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/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7" y="1786304"/>
                <a:ext cx="123140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A94985-5729-461A-A5AC-CF32E5A17860}"/>
              </a:ext>
            </a:extLst>
          </p:cNvPr>
          <p:cNvSpPr txBox="1"/>
          <p:nvPr/>
        </p:nvSpPr>
        <p:spPr>
          <a:xfrm>
            <a:off x="5153759" y="1786304"/>
            <a:ext cx="5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9E026-A753-448E-9667-FE5065639D5A}"/>
              </a:ext>
            </a:extLst>
          </p:cNvPr>
          <p:cNvSpPr txBox="1"/>
          <p:nvPr/>
        </p:nvSpPr>
        <p:spPr>
          <a:xfrm>
            <a:off x="8990433" y="1983127"/>
            <a:ext cx="2874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[ 1 1 1 1 ]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[ 2 2 2 2 ]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[ 3 3 3 3 ]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[ 4 4 4 4 ]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[ 1 2 3 4 ]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[ 3 4 1 2 ]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[ 2 1 4 3 ]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[ 4 3 2 1 ]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D3A616-F390-42C2-BC1C-FD591ABCBEAF}"/>
              </a:ext>
            </a:extLst>
          </p:cNvPr>
          <p:cNvSpPr/>
          <p:nvPr/>
        </p:nvSpPr>
        <p:spPr>
          <a:xfrm rot="2708186">
            <a:off x="3684105" y="3798883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44CC70-D3A8-47A3-8745-71B2C127E41A}"/>
              </a:ext>
            </a:extLst>
          </p:cNvPr>
          <p:cNvSpPr/>
          <p:nvPr/>
        </p:nvSpPr>
        <p:spPr>
          <a:xfrm>
            <a:off x="4141382" y="2575626"/>
            <a:ext cx="3273669" cy="2926299"/>
          </a:xfrm>
          <a:custGeom>
            <a:avLst/>
            <a:gdLst>
              <a:gd name="connsiteX0" fmla="*/ 341528 w 1386235"/>
              <a:gd name="connsiteY0" fmla="*/ 839376 h 1325262"/>
              <a:gd name="connsiteX1" fmla="*/ 112928 w 1386235"/>
              <a:gd name="connsiteY1" fmla="*/ 648876 h 1325262"/>
              <a:gd name="connsiteX2" fmla="*/ 4978 w 1386235"/>
              <a:gd name="connsiteY2" fmla="*/ 839376 h 1325262"/>
              <a:gd name="connsiteX3" fmla="*/ 265328 w 1386235"/>
              <a:gd name="connsiteY3" fmla="*/ 1074326 h 1325262"/>
              <a:gd name="connsiteX4" fmla="*/ 493928 w 1386235"/>
              <a:gd name="connsiteY4" fmla="*/ 1321976 h 1325262"/>
              <a:gd name="connsiteX5" fmla="*/ 690778 w 1386235"/>
              <a:gd name="connsiteY5" fmla="*/ 1207676 h 1325262"/>
              <a:gd name="connsiteX6" fmla="*/ 639978 w 1386235"/>
              <a:gd name="connsiteY6" fmla="*/ 1080676 h 1325262"/>
              <a:gd name="connsiteX7" fmla="*/ 874928 w 1386235"/>
              <a:gd name="connsiteY7" fmla="*/ 223426 h 1325262"/>
              <a:gd name="connsiteX8" fmla="*/ 1090828 w 1386235"/>
              <a:gd name="connsiteY8" fmla="*/ 553626 h 1325262"/>
              <a:gd name="connsiteX9" fmla="*/ 1325778 w 1386235"/>
              <a:gd name="connsiteY9" fmla="*/ 591726 h 1325262"/>
              <a:gd name="connsiteX10" fmla="*/ 1370228 w 1386235"/>
              <a:gd name="connsiteY10" fmla="*/ 407576 h 1325262"/>
              <a:gd name="connsiteX11" fmla="*/ 1097178 w 1386235"/>
              <a:gd name="connsiteY11" fmla="*/ 121826 h 1325262"/>
              <a:gd name="connsiteX12" fmla="*/ 932078 w 1386235"/>
              <a:gd name="connsiteY12" fmla="*/ 7526 h 1325262"/>
              <a:gd name="connsiteX13" fmla="*/ 766978 w 1386235"/>
              <a:gd name="connsiteY13" fmla="*/ 32926 h 1325262"/>
              <a:gd name="connsiteX14" fmla="*/ 754278 w 1386235"/>
              <a:gd name="connsiteY14" fmla="*/ 210726 h 1325262"/>
              <a:gd name="connsiteX15" fmla="*/ 589178 w 1386235"/>
              <a:gd name="connsiteY15" fmla="*/ 1080676 h 1325262"/>
              <a:gd name="connsiteX16" fmla="*/ 341528 w 1386235"/>
              <a:gd name="connsiteY16" fmla="*/ 839376 h 1325262"/>
              <a:gd name="connsiteX0" fmla="*/ 341528 w 1384291"/>
              <a:gd name="connsiteY0" fmla="*/ 839376 h 1325262"/>
              <a:gd name="connsiteX1" fmla="*/ 112928 w 1384291"/>
              <a:gd name="connsiteY1" fmla="*/ 648876 h 1325262"/>
              <a:gd name="connsiteX2" fmla="*/ 4978 w 1384291"/>
              <a:gd name="connsiteY2" fmla="*/ 839376 h 1325262"/>
              <a:gd name="connsiteX3" fmla="*/ 265328 w 1384291"/>
              <a:gd name="connsiteY3" fmla="*/ 1074326 h 1325262"/>
              <a:gd name="connsiteX4" fmla="*/ 493928 w 1384291"/>
              <a:gd name="connsiteY4" fmla="*/ 1321976 h 1325262"/>
              <a:gd name="connsiteX5" fmla="*/ 690778 w 1384291"/>
              <a:gd name="connsiteY5" fmla="*/ 1207676 h 1325262"/>
              <a:gd name="connsiteX6" fmla="*/ 639978 w 1384291"/>
              <a:gd name="connsiteY6" fmla="*/ 1080676 h 1325262"/>
              <a:gd name="connsiteX7" fmla="*/ 874928 w 1384291"/>
              <a:gd name="connsiteY7" fmla="*/ 223426 h 1325262"/>
              <a:gd name="connsiteX8" fmla="*/ 1160678 w 1384291"/>
              <a:gd name="connsiteY8" fmla="*/ 540926 h 1325262"/>
              <a:gd name="connsiteX9" fmla="*/ 1325778 w 1384291"/>
              <a:gd name="connsiteY9" fmla="*/ 591726 h 1325262"/>
              <a:gd name="connsiteX10" fmla="*/ 1370228 w 1384291"/>
              <a:gd name="connsiteY10" fmla="*/ 407576 h 1325262"/>
              <a:gd name="connsiteX11" fmla="*/ 1097178 w 1384291"/>
              <a:gd name="connsiteY11" fmla="*/ 121826 h 1325262"/>
              <a:gd name="connsiteX12" fmla="*/ 932078 w 1384291"/>
              <a:gd name="connsiteY12" fmla="*/ 7526 h 1325262"/>
              <a:gd name="connsiteX13" fmla="*/ 766978 w 1384291"/>
              <a:gd name="connsiteY13" fmla="*/ 32926 h 1325262"/>
              <a:gd name="connsiteX14" fmla="*/ 754278 w 1384291"/>
              <a:gd name="connsiteY14" fmla="*/ 210726 h 1325262"/>
              <a:gd name="connsiteX15" fmla="*/ 589178 w 1384291"/>
              <a:gd name="connsiteY15" fmla="*/ 1080676 h 1325262"/>
              <a:gd name="connsiteX16" fmla="*/ 341528 w 1384291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74928 w 1359027"/>
              <a:gd name="connsiteY7" fmla="*/ 22342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10826 h 1325262"/>
              <a:gd name="connsiteX16" fmla="*/ 341528 w 1359027"/>
              <a:gd name="connsiteY16" fmla="*/ 839376 h 1325262"/>
              <a:gd name="connsiteX0" fmla="*/ 341528 w 1359027"/>
              <a:gd name="connsiteY0" fmla="*/ 839376 h 1326838"/>
              <a:gd name="connsiteX1" fmla="*/ 112928 w 1359027"/>
              <a:gd name="connsiteY1" fmla="*/ 648876 h 1326838"/>
              <a:gd name="connsiteX2" fmla="*/ 4978 w 1359027"/>
              <a:gd name="connsiteY2" fmla="*/ 839376 h 1326838"/>
              <a:gd name="connsiteX3" fmla="*/ 265328 w 1359027"/>
              <a:gd name="connsiteY3" fmla="*/ 1074326 h 1326838"/>
              <a:gd name="connsiteX4" fmla="*/ 493928 w 1359027"/>
              <a:gd name="connsiteY4" fmla="*/ 1321976 h 1326838"/>
              <a:gd name="connsiteX5" fmla="*/ 646328 w 1359027"/>
              <a:gd name="connsiteY5" fmla="*/ 1226726 h 1326838"/>
              <a:gd name="connsiteX6" fmla="*/ 639978 w 1359027"/>
              <a:gd name="connsiteY6" fmla="*/ 1080676 h 1326838"/>
              <a:gd name="connsiteX7" fmla="*/ 824128 w 1359027"/>
              <a:gd name="connsiteY7" fmla="*/ 229776 h 1326838"/>
              <a:gd name="connsiteX8" fmla="*/ 1160678 w 1359027"/>
              <a:gd name="connsiteY8" fmla="*/ 540926 h 1326838"/>
              <a:gd name="connsiteX9" fmla="*/ 1325778 w 1359027"/>
              <a:gd name="connsiteY9" fmla="*/ 591726 h 1326838"/>
              <a:gd name="connsiteX10" fmla="*/ 1338478 w 1359027"/>
              <a:gd name="connsiteY10" fmla="*/ 407576 h 1326838"/>
              <a:gd name="connsiteX11" fmla="*/ 1097178 w 1359027"/>
              <a:gd name="connsiteY11" fmla="*/ 121826 h 1326838"/>
              <a:gd name="connsiteX12" fmla="*/ 932078 w 1359027"/>
              <a:gd name="connsiteY12" fmla="*/ 7526 h 1326838"/>
              <a:gd name="connsiteX13" fmla="*/ 805078 w 1359027"/>
              <a:gd name="connsiteY13" fmla="*/ 32926 h 1326838"/>
              <a:gd name="connsiteX14" fmla="*/ 754278 w 1359027"/>
              <a:gd name="connsiteY14" fmla="*/ 210726 h 1326838"/>
              <a:gd name="connsiteX15" fmla="*/ 589178 w 1359027"/>
              <a:gd name="connsiteY15" fmla="*/ 1010826 h 1326838"/>
              <a:gd name="connsiteX16" fmla="*/ 341528 w 1359027"/>
              <a:gd name="connsiteY16" fmla="*/ 839376 h 1326838"/>
              <a:gd name="connsiteX0" fmla="*/ 337717 w 1355216"/>
              <a:gd name="connsiteY0" fmla="*/ 839376 h 1326838"/>
              <a:gd name="connsiteX1" fmla="*/ 172617 w 1355216"/>
              <a:gd name="connsiteY1" fmla="*/ 674276 h 1326838"/>
              <a:gd name="connsiteX2" fmla="*/ 1167 w 1355216"/>
              <a:gd name="connsiteY2" fmla="*/ 839376 h 1326838"/>
              <a:gd name="connsiteX3" fmla="*/ 261517 w 1355216"/>
              <a:gd name="connsiteY3" fmla="*/ 1074326 h 1326838"/>
              <a:gd name="connsiteX4" fmla="*/ 490117 w 1355216"/>
              <a:gd name="connsiteY4" fmla="*/ 1321976 h 1326838"/>
              <a:gd name="connsiteX5" fmla="*/ 642517 w 1355216"/>
              <a:gd name="connsiteY5" fmla="*/ 1226726 h 1326838"/>
              <a:gd name="connsiteX6" fmla="*/ 636167 w 1355216"/>
              <a:gd name="connsiteY6" fmla="*/ 1080676 h 1326838"/>
              <a:gd name="connsiteX7" fmla="*/ 820317 w 1355216"/>
              <a:gd name="connsiteY7" fmla="*/ 229776 h 1326838"/>
              <a:gd name="connsiteX8" fmla="*/ 1156867 w 1355216"/>
              <a:gd name="connsiteY8" fmla="*/ 540926 h 1326838"/>
              <a:gd name="connsiteX9" fmla="*/ 1321967 w 1355216"/>
              <a:gd name="connsiteY9" fmla="*/ 591726 h 1326838"/>
              <a:gd name="connsiteX10" fmla="*/ 1334667 w 1355216"/>
              <a:gd name="connsiteY10" fmla="*/ 407576 h 1326838"/>
              <a:gd name="connsiteX11" fmla="*/ 1093367 w 1355216"/>
              <a:gd name="connsiteY11" fmla="*/ 121826 h 1326838"/>
              <a:gd name="connsiteX12" fmla="*/ 928267 w 1355216"/>
              <a:gd name="connsiteY12" fmla="*/ 7526 h 1326838"/>
              <a:gd name="connsiteX13" fmla="*/ 801267 w 1355216"/>
              <a:gd name="connsiteY13" fmla="*/ 32926 h 1326838"/>
              <a:gd name="connsiteX14" fmla="*/ 750467 w 1355216"/>
              <a:gd name="connsiteY14" fmla="*/ 210726 h 1326838"/>
              <a:gd name="connsiteX15" fmla="*/ 585367 w 1355216"/>
              <a:gd name="connsiteY15" fmla="*/ 1010826 h 1326838"/>
              <a:gd name="connsiteX16" fmla="*/ 337717 w 1355216"/>
              <a:gd name="connsiteY16" fmla="*/ 839376 h 1326838"/>
              <a:gd name="connsiteX0" fmla="*/ 287413 w 1304912"/>
              <a:gd name="connsiteY0" fmla="*/ 839376 h 1326838"/>
              <a:gd name="connsiteX1" fmla="*/ 122313 w 1304912"/>
              <a:gd name="connsiteY1" fmla="*/ 674276 h 1326838"/>
              <a:gd name="connsiteX2" fmla="*/ 1663 w 1304912"/>
              <a:gd name="connsiteY2" fmla="*/ 839376 h 1326838"/>
              <a:gd name="connsiteX3" fmla="*/ 211213 w 1304912"/>
              <a:gd name="connsiteY3" fmla="*/ 1074326 h 1326838"/>
              <a:gd name="connsiteX4" fmla="*/ 439813 w 1304912"/>
              <a:gd name="connsiteY4" fmla="*/ 1321976 h 1326838"/>
              <a:gd name="connsiteX5" fmla="*/ 592213 w 1304912"/>
              <a:gd name="connsiteY5" fmla="*/ 1226726 h 1326838"/>
              <a:gd name="connsiteX6" fmla="*/ 585863 w 1304912"/>
              <a:gd name="connsiteY6" fmla="*/ 1080676 h 1326838"/>
              <a:gd name="connsiteX7" fmla="*/ 770013 w 1304912"/>
              <a:gd name="connsiteY7" fmla="*/ 229776 h 1326838"/>
              <a:gd name="connsiteX8" fmla="*/ 1106563 w 1304912"/>
              <a:gd name="connsiteY8" fmla="*/ 540926 h 1326838"/>
              <a:gd name="connsiteX9" fmla="*/ 1271663 w 1304912"/>
              <a:gd name="connsiteY9" fmla="*/ 591726 h 1326838"/>
              <a:gd name="connsiteX10" fmla="*/ 1284363 w 1304912"/>
              <a:gd name="connsiteY10" fmla="*/ 407576 h 1326838"/>
              <a:gd name="connsiteX11" fmla="*/ 1043063 w 1304912"/>
              <a:gd name="connsiteY11" fmla="*/ 121826 h 1326838"/>
              <a:gd name="connsiteX12" fmla="*/ 877963 w 1304912"/>
              <a:gd name="connsiteY12" fmla="*/ 7526 h 1326838"/>
              <a:gd name="connsiteX13" fmla="*/ 750963 w 1304912"/>
              <a:gd name="connsiteY13" fmla="*/ 32926 h 1326838"/>
              <a:gd name="connsiteX14" fmla="*/ 700163 w 1304912"/>
              <a:gd name="connsiteY14" fmla="*/ 210726 h 1326838"/>
              <a:gd name="connsiteX15" fmla="*/ 535063 w 1304912"/>
              <a:gd name="connsiteY15" fmla="*/ 1010826 h 1326838"/>
              <a:gd name="connsiteX16" fmla="*/ 287413 w 1304912"/>
              <a:gd name="connsiteY16" fmla="*/ 839376 h 1326838"/>
              <a:gd name="connsiteX0" fmla="*/ 288575 w 1306074"/>
              <a:gd name="connsiteY0" fmla="*/ 83937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39376 h 1326838"/>
              <a:gd name="connsiteX0" fmla="*/ 288575 w 1306074"/>
              <a:gd name="connsiteY0" fmla="*/ 88382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83826 h 1326838"/>
              <a:gd name="connsiteX0" fmla="*/ 288575 w 1306074"/>
              <a:gd name="connsiteY0" fmla="*/ 883826 h 1331025"/>
              <a:gd name="connsiteX1" fmla="*/ 104425 w 1306074"/>
              <a:gd name="connsiteY1" fmla="*/ 718726 h 1331025"/>
              <a:gd name="connsiteX2" fmla="*/ 2825 w 1306074"/>
              <a:gd name="connsiteY2" fmla="*/ 839376 h 1331025"/>
              <a:gd name="connsiteX3" fmla="*/ 212375 w 1306074"/>
              <a:gd name="connsiteY3" fmla="*/ 1074326 h 1331025"/>
              <a:gd name="connsiteX4" fmla="*/ 440975 w 1306074"/>
              <a:gd name="connsiteY4" fmla="*/ 1321976 h 1331025"/>
              <a:gd name="connsiteX5" fmla="*/ 561625 w 1306074"/>
              <a:gd name="connsiteY5" fmla="*/ 1258476 h 1331025"/>
              <a:gd name="connsiteX6" fmla="*/ 587025 w 1306074"/>
              <a:gd name="connsiteY6" fmla="*/ 1080676 h 1331025"/>
              <a:gd name="connsiteX7" fmla="*/ 771175 w 1306074"/>
              <a:gd name="connsiteY7" fmla="*/ 229776 h 1331025"/>
              <a:gd name="connsiteX8" fmla="*/ 1107725 w 1306074"/>
              <a:gd name="connsiteY8" fmla="*/ 540926 h 1331025"/>
              <a:gd name="connsiteX9" fmla="*/ 1272825 w 1306074"/>
              <a:gd name="connsiteY9" fmla="*/ 591726 h 1331025"/>
              <a:gd name="connsiteX10" fmla="*/ 1285525 w 1306074"/>
              <a:gd name="connsiteY10" fmla="*/ 407576 h 1331025"/>
              <a:gd name="connsiteX11" fmla="*/ 1044225 w 1306074"/>
              <a:gd name="connsiteY11" fmla="*/ 121826 h 1331025"/>
              <a:gd name="connsiteX12" fmla="*/ 879125 w 1306074"/>
              <a:gd name="connsiteY12" fmla="*/ 7526 h 1331025"/>
              <a:gd name="connsiteX13" fmla="*/ 752125 w 1306074"/>
              <a:gd name="connsiteY13" fmla="*/ 32926 h 1331025"/>
              <a:gd name="connsiteX14" fmla="*/ 701325 w 1306074"/>
              <a:gd name="connsiteY14" fmla="*/ 210726 h 1331025"/>
              <a:gd name="connsiteX15" fmla="*/ 536225 w 1306074"/>
              <a:gd name="connsiteY15" fmla="*/ 1010826 h 1331025"/>
              <a:gd name="connsiteX16" fmla="*/ 288575 w 1306074"/>
              <a:gd name="connsiteY16" fmla="*/ 883826 h 1331025"/>
              <a:gd name="connsiteX0" fmla="*/ 378012 w 1306611"/>
              <a:gd name="connsiteY0" fmla="*/ 979076 h 1331025"/>
              <a:gd name="connsiteX1" fmla="*/ 104962 w 1306611"/>
              <a:gd name="connsiteY1" fmla="*/ 718726 h 1331025"/>
              <a:gd name="connsiteX2" fmla="*/ 3362 w 1306611"/>
              <a:gd name="connsiteY2" fmla="*/ 839376 h 1331025"/>
              <a:gd name="connsiteX3" fmla="*/ 212912 w 1306611"/>
              <a:gd name="connsiteY3" fmla="*/ 1074326 h 1331025"/>
              <a:gd name="connsiteX4" fmla="*/ 441512 w 1306611"/>
              <a:gd name="connsiteY4" fmla="*/ 1321976 h 1331025"/>
              <a:gd name="connsiteX5" fmla="*/ 562162 w 1306611"/>
              <a:gd name="connsiteY5" fmla="*/ 1258476 h 1331025"/>
              <a:gd name="connsiteX6" fmla="*/ 587562 w 1306611"/>
              <a:gd name="connsiteY6" fmla="*/ 1080676 h 1331025"/>
              <a:gd name="connsiteX7" fmla="*/ 771712 w 1306611"/>
              <a:gd name="connsiteY7" fmla="*/ 229776 h 1331025"/>
              <a:gd name="connsiteX8" fmla="*/ 1108262 w 1306611"/>
              <a:gd name="connsiteY8" fmla="*/ 540926 h 1331025"/>
              <a:gd name="connsiteX9" fmla="*/ 1273362 w 1306611"/>
              <a:gd name="connsiteY9" fmla="*/ 591726 h 1331025"/>
              <a:gd name="connsiteX10" fmla="*/ 1286062 w 1306611"/>
              <a:gd name="connsiteY10" fmla="*/ 407576 h 1331025"/>
              <a:gd name="connsiteX11" fmla="*/ 1044762 w 1306611"/>
              <a:gd name="connsiteY11" fmla="*/ 121826 h 1331025"/>
              <a:gd name="connsiteX12" fmla="*/ 879662 w 1306611"/>
              <a:gd name="connsiteY12" fmla="*/ 7526 h 1331025"/>
              <a:gd name="connsiteX13" fmla="*/ 752662 w 1306611"/>
              <a:gd name="connsiteY13" fmla="*/ 32926 h 1331025"/>
              <a:gd name="connsiteX14" fmla="*/ 701862 w 1306611"/>
              <a:gd name="connsiteY14" fmla="*/ 210726 h 1331025"/>
              <a:gd name="connsiteX15" fmla="*/ 536762 w 1306611"/>
              <a:gd name="connsiteY15" fmla="*/ 1010826 h 1331025"/>
              <a:gd name="connsiteX16" fmla="*/ 378012 w 1306611"/>
              <a:gd name="connsiteY16" fmla="*/ 979076 h 13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06611" h="1331025">
                <a:moveTo>
                  <a:pt x="378012" y="979076"/>
                </a:moveTo>
                <a:cubicBezTo>
                  <a:pt x="306045" y="930393"/>
                  <a:pt x="167404" y="742009"/>
                  <a:pt x="104962" y="718726"/>
                </a:cubicBezTo>
                <a:cubicBezTo>
                  <a:pt x="42520" y="695443"/>
                  <a:pt x="-14630" y="780109"/>
                  <a:pt x="3362" y="839376"/>
                </a:cubicBezTo>
                <a:cubicBezTo>
                  <a:pt x="21354" y="898643"/>
                  <a:pt x="139887" y="993893"/>
                  <a:pt x="212912" y="1074326"/>
                </a:cubicBezTo>
                <a:cubicBezTo>
                  <a:pt x="285937" y="1154759"/>
                  <a:pt x="383304" y="1291284"/>
                  <a:pt x="441512" y="1321976"/>
                </a:cubicBezTo>
                <a:cubicBezTo>
                  <a:pt x="499720" y="1352668"/>
                  <a:pt x="537820" y="1298693"/>
                  <a:pt x="562162" y="1258476"/>
                </a:cubicBezTo>
                <a:cubicBezTo>
                  <a:pt x="586504" y="1218259"/>
                  <a:pt x="552637" y="1252126"/>
                  <a:pt x="587562" y="1080676"/>
                </a:cubicBezTo>
                <a:cubicBezTo>
                  <a:pt x="622487" y="909226"/>
                  <a:pt x="684929" y="319734"/>
                  <a:pt x="771712" y="229776"/>
                </a:cubicBezTo>
                <a:cubicBezTo>
                  <a:pt x="858495" y="139818"/>
                  <a:pt x="1024654" y="480601"/>
                  <a:pt x="1108262" y="540926"/>
                </a:cubicBezTo>
                <a:cubicBezTo>
                  <a:pt x="1191870" y="601251"/>
                  <a:pt x="1243729" y="613951"/>
                  <a:pt x="1273362" y="591726"/>
                </a:cubicBezTo>
                <a:cubicBezTo>
                  <a:pt x="1302995" y="569501"/>
                  <a:pt x="1324162" y="485893"/>
                  <a:pt x="1286062" y="407576"/>
                </a:cubicBezTo>
                <a:cubicBezTo>
                  <a:pt x="1247962" y="329259"/>
                  <a:pt x="1112495" y="188501"/>
                  <a:pt x="1044762" y="121826"/>
                </a:cubicBezTo>
                <a:cubicBezTo>
                  <a:pt x="977029" y="55151"/>
                  <a:pt x="928345" y="22343"/>
                  <a:pt x="879662" y="7526"/>
                </a:cubicBezTo>
                <a:cubicBezTo>
                  <a:pt x="830979" y="-7291"/>
                  <a:pt x="782295" y="-941"/>
                  <a:pt x="752662" y="32926"/>
                </a:cubicBezTo>
                <a:cubicBezTo>
                  <a:pt x="723029" y="66793"/>
                  <a:pt x="731495" y="36101"/>
                  <a:pt x="701862" y="210726"/>
                </a:cubicBezTo>
                <a:cubicBezTo>
                  <a:pt x="672229" y="385351"/>
                  <a:pt x="590737" y="882768"/>
                  <a:pt x="536762" y="1010826"/>
                </a:cubicBezTo>
                <a:cubicBezTo>
                  <a:pt x="482787" y="1138884"/>
                  <a:pt x="449979" y="1027759"/>
                  <a:pt x="378012" y="979076"/>
                </a:cubicBezTo>
                <a:close/>
              </a:path>
            </a:pathLst>
          </a:custGeom>
          <a:noFill/>
          <a:ln>
            <a:solidFill>
              <a:srgbClr val="F01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AA699349-2D42-4075-8A41-3DA153761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2983045" y="3251234"/>
            <a:ext cx="754130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/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05" y="3132766"/>
                <a:ext cx="61906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7F785BA-28C4-423D-9A26-7AF7FFB4E535}"/>
              </a:ext>
            </a:extLst>
          </p:cNvPr>
          <p:cNvSpPr txBox="1"/>
          <p:nvPr/>
        </p:nvSpPr>
        <p:spPr>
          <a:xfrm>
            <a:off x="2878719" y="6056644"/>
            <a:ext cx="5848076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play (r-1) of these “bundles” of edges?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8D6BD-EA3A-4AB4-8AB5-2B19EB4A02FE}"/>
              </a:ext>
            </a:extLst>
          </p:cNvPr>
          <p:cNvSpPr/>
          <p:nvPr/>
        </p:nvSpPr>
        <p:spPr>
          <a:xfrm>
            <a:off x="4203762" y="2373077"/>
            <a:ext cx="3193882" cy="2999666"/>
          </a:xfrm>
          <a:custGeom>
            <a:avLst/>
            <a:gdLst>
              <a:gd name="connsiteX0" fmla="*/ 177936 w 2989066"/>
              <a:gd name="connsiteY0" fmla="*/ 758332 h 2995989"/>
              <a:gd name="connsiteX1" fmla="*/ 76336 w 2989066"/>
              <a:gd name="connsiteY1" fmla="*/ 1658217 h 2995989"/>
              <a:gd name="connsiteX2" fmla="*/ 1164908 w 2989066"/>
              <a:gd name="connsiteY2" fmla="*/ 424503 h 2995989"/>
              <a:gd name="connsiteX3" fmla="*/ 1643879 w 2989066"/>
              <a:gd name="connsiteY3" fmla="*/ 2935475 h 2995989"/>
              <a:gd name="connsiteX4" fmla="*/ 2877593 w 2989066"/>
              <a:gd name="connsiteY4" fmla="*/ 2180732 h 2995989"/>
              <a:gd name="connsiteX5" fmla="*/ 2834051 w 2989066"/>
              <a:gd name="connsiteY5" fmla="*/ 1774332 h 2995989"/>
              <a:gd name="connsiteX6" fmla="*/ 2021251 w 2989066"/>
              <a:gd name="connsiteY6" fmla="*/ 2427475 h 2995989"/>
              <a:gd name="connsiteX7" fmla="*/ 1847079 w 2989066"/>
              <a:gd name="connsiteY7" fmla="*/ 2601646 h 2995989"/>
              <a:gd name="connsiteX8" fmla="*/ 1208451 w 2989066"/>
              <a:gd name="connsiteY8" fmla="*/ 47132 h 2995989"/>
              <a:gd name="connsiteX9" fmla="*/ 192451 w 2989066"/>
              <a:gd name="connsiteY9" fmla="*/ 816389 h 2995989"/>
              <a:gd name="connsiteX0" fmla="*/ 177936 w 2989066"/>
              <a:gd name="connsiteY0" fmla="*/ 758332 h 2995989"/>
              <a:gd name="connsiteX1" fmla="*/ 76336 w 2989066"/>
              <a:gd name="connsiteY1" fmla="*/ 1658217 h 2995989"/>
              <a:gd name="connsiteX2" fmla="*/ 1164908 w 2989066"/>
              <a:gd name="connsiteY2" fmla="*/ 424503 h 2995989"/>
              <a:gd name="connsiteX3" fmla="*/ 1643879 w 2989066"/>
              <a:gd name="connsiteY3" fmla="*/ 2935475 h 2995989"/>
              <a:gd name="connsiteX4" fmla="*/ 2877593 w 2989066"/>
              <a:gd name="connsiteY4" fmla="*/ 2180732 h 2995989"/>
              <a:gd name="connsiteX5" fmla="*/ 2834051 w 2989066"/>
              <a:gd name="connsiteY5" fmla="*/ 1774332 h 2995989"/>
              <a:gd name="connsiteX6" fmla="*/ 2021251 w 2989066"/>
              <a:gd name="connsiteY6" fmla="*/ 2427475 h 2995989"/>
              <a:gd name="connsiteX7" fmla="*/ 1701937 w 2989066"/>
              <a:gd name="connsiteY7" fmla="*/ 2209761 h 2995989"/>
              <a:gd name="connsiteX8" fmla="*/ 1208451 w 2989066"/>
              <a:gd name="connsiteY8" fmla="*/ 47132 h 2995989"/>
              <a:gd name="connsiteX9" fmla="*/ 192451 w 2989066"/>
              <a:gd name="connsiteY9" fmla="*/ 816389 h 2995989"/>
              <a:gd name="connsiteX0" fmla="*/ 177936 w 2989066"/>
              <a:gd name="connsiteY0" fmla="*/ 762009 h 2999666"/>
              <a:gd name="connsiteX1" fmla="*/ 76336 w 2989066"/>
              <a:gd name="connsiteY1" fmla="*/ 1661894 h 2999666"/>
              <a:gd name="connsiteX2" fmla="*/ 1164908 w 2989066"/>
              <a:gd name="connsiteY2" fmla="*/ 428180 h 2999666"/>
              <a:gd name="connsiteX3" fmla="*/ 1643879 w 2989066"/>
              <a:gd name="connsiteY3" fmla="*/ 2939152 h 2999666"/>
              <a:gd name="connsiteX4" fmla="*/ 2877593 w 2989066"/>
              <a:gd name="connsiteY4" fmla="*/ 2184409 h 2999666"/>
              <a:gd name="connsiteX5" fmla="*/ 2834051 w 2989066"/>
              <a:gd name="connsiteY5" fmla="*/ 1778009 h 2999666"/>
              <a:gd name="connsiteX6" fmla="*/ 2021251 w 2989066"/>
              <a:gd name="connsiteY6" fmla="*/ 2431152 h 2999666"/>
              <a:gd name="connsiteX7" fmla="*/ 1701937 w 2989066"/>
              <a:gd name="connsiteY7" fmla="*/ 2213438 h 2999666"/>
              <a:gd name="connsiteX8" fmla="*/ 1208451 w 2989066"/>
              <a:gd name="connsiteY8" fmla="*/ 50809 h 2999666"/>
              <a:gd name="connsiteX9" fmla="*/ 381137 w 2989066"/>
              <a:gd name="connsiteY9" fmla="*/ 718466 h 2999666"/>
              <a:gd name="connsiteX0" fmla="*/ 324371 w 2946815"/>
              <a:gd name="connsiteY0" fmla="*/ 732980 h 2999666"/>
              <a:gd name="connsiteX1" fmla="*/ 34085 w 2946815"/>
              <a:gd name="connsiteY1" fmla="*/ 1661894 h 2999666"/>
              <a:gd name="connsiteX2" fmla="*/ 1122657 w 2946815"/>
              <a:gd name="connsiteY2" fmla="*/ 428180 h 2999666"/>
              <a:gd name="connsiteX3" fmla="*/ 1601628 w 2946815"/>
              <a:gd name="connsiteY3" fmla="*/ 2939152 h 2999666"/>
              <a:gd name="connsiteX4" fmla="*/ 2835342 w 2946815"/>
              <a:gd name="connsiteY4" fmla="*/ 2184409 h 2999666"/>
              <a:gd name="connsiteX5" fmla="*/ 2791800 w 2946815"/>
              <a:gd name="connsiteY5" fmla="*/ 1778009 h 2999666"/>
              <a:gd name="connsiteX6" fmla="*/ 1979000 w 2946815"/>
              <a:gd name="connsiteY6" fmla="*/ 2431152 h 2999666"/>
              <a:gd name="connsiteX7" fmla="*/ 1659686 w 2946815"/>
              <a:gd name="connsiteY7" fmla="*/ 2213438 h 2999666"/>
              <a:gd name="connsiteX8" fmla="*/ 1166200 w 2946815"/>
              <a:gd name="connsiteY8" fmla="*/ 50809 h 2999666"/>
              <a:gd name="connsiteX9" fmla="*/ 338886 w 2946815"/>
              <a:gd name="connsiteY9" fmla="*/ 718466 h 2999666"/>
              <a:gd name="connsiteX0" fmla="*/ 372378 w 2994822"/>
              <a:gd name="connsiteY0" fmla="*/ 732980 h 2999666"/>
              <a:gd name="connsiteX1" fmla="*/ 82092 w 2994822"/>
              <a:gd name="connsiteY1" fmla="*/ 1661894 h 2999666"/>
              <a:gd name="connsiteX2" fmla="*/ 1170664 w 2994822"/>
              <a:gd name="connsiteY2" fmla="*/ 428180 h 2999666"/>
              <a:gd name="connsiteX3" fmla="*/ 1649635 w 2994822"/>
              <a:gd name="connsiteY3" fmla="*/ 2939152 h 2999666"/>
              <a:gd name="connsiteX4" fmla="*/ 2883349 w 2994822"/>
              <a:gd name="connsiteY4" fmla="*/ 2184409 h 2999666"/>
              <a:gd name="connsiteX5" fmla="*/ 2839807 w 2994822"/>
              <a:gd name="connsiteY5" fmla="*/ 1778009 h 2999666"/>
              <a:gd name="connsiteX6" fmla="*/ 2027007 w 2994822"/>
              <a:gd name="connsiteY6" fmla="*/ 2431152 h 2999666"/>
              <a:gd name="connsiteX7" fmla="*/ 1707693 w 2994822"/>
              <a:gd name="connsiteY7" fmla="*/ 2213438 h 2999666"/>
              <a:gd name="connsiteX8" fmla="*/ 1214207 w 2994822"/>
              <a:gd name="connsiteY8" fmla="*/ 50809 h 2999666"/>
              <a:gd name="connsiteX9" fmla="*/ 386893 w 2994822"/>
              <a:gd name="connsiteY9" fmla="*/ 718466 h 2999666"/>
              <a:gd name="connsiteX0" fmla="*/ 548308 w 3170752"/>
              <a:gd name="connsiteY0" fmla="*/ 732980 h 2999666"/>
              <a:gd name="connsiteX1" fmla="*/ 40308 w 3170752"/>
              <a:gd name="connsiteY1" fmla="*/ 1661894 h 2999666"/>
              <a:gd name="connsiteX2" fmla="*/ 1346594 w 3170752"/>
              <a:gd name="connsiteY2" fmla="*/ 428180 h 2999666"/>
              <a:gd name="connsiteX3" fmla="*/ 1825565 w 3170752"/>
              <a:gd name="connsiteY3" fmla="*/ 2939152 h 2999666"/>
              <a:gd name="connsiteX4" fmla="*/ 3059279 w 3170752"/>
              <a:gd name="connsiteY4" fmla="*/ 2184409 h 2999666"/>
              <a:gd name="connsiteX5" fmla="*/ 3015737 w 3170752"/>
              <a:gd name="connsiteY5" fmla="*/ 1778009 h 2999666"/>
              <a:gd name="connsiteX6" fmla="*/ 2202937 w 3170752"/>
              <a:gd name="connsiteY6" fmla="*/ 2431152 h 2999666"/>
              <a:gd name="connsiteX7" fmla="*/ 1883623 w 3170752"/>
              <a:gd name="connsiteY7" fmla="*/ 2213438 h 2999666"/>
              <a:gd name="connsiteX8" fmla="*/ 1390137 w 3170752"/>
              <a:gd name="connsiteY8" fmla="*/ 50809 h 2999666"/>
              <a:gd name="connsiteX9" fmla="*/ 562823 w 3170752"/>
              <a:gd name="connsiteY9" fmla="*/ 718466 h 2999666"/>
              <a:gd name="connsiteX0" fmla="*/ 571438 w 3193882"/>
              <a:gd name="connsiteY0" fmla="*/ 732980 h 2999666"/>
              <a:gd name="connsiteX1" fmla="*/ 63438 w 3193882"/>
              <a:gd name="connsiteY1" fmla="*/ 1661894 h 2999666"/>
              <a:gd name="connsiteX2" fmla="*/ 1369724 w 3193882"/>
              <a:gd name="connsiteY2" fmla="*/ 428180 h 2999666"/>
              <a:gd name="connsiteX3" fmla="*/ 1848695 w 3193882"/>
              <a:gd name="connsiteY3" fmla="*/ 2939152 h 2999666"/>
              <a:gd name="connsiteX4" fmla="*/ 3082409 w 3193882"/>
              <a:gd name="connsiteY4" fmla="*/ 2184409 h 2999666"/>
              <a:gd name="connsiteX5" fmla="*/ 3038867 w 3193882"/>
              <a:gd name="connsiteY5" fmla="*/ 1778009 h 2999666"/>
              <a:gd name="connsiteX6" fmla="*/ 2226067 w 3193882"/>
              <a:gd name="connsiteY6" fmla="*/ 2431152 h 2999666"/>
              <a:gd name="connsiteX7" fmla="*/ 1906753 w 3193882"/>
              <a:gd name="connsiteY7" fmla="*/ 2213438 h 2999666"/>
              <a:gd name="connsiteX8" fmla="*/ 1413267 w 3193882"/>
              <a:gd name="connsiteY8" fmla="*/ 50809 h 2999666"/>
              <a:gd name="connsiteX9" fmla="*/ 585953 w 3193882"/>
              <a:gd name="connsiteY9" fmla="*/ 718466 h 2999666"/>
              <a:gd name="connsiteX0" fmla="*/ 571438 w 3193882"/>
              <a:gd name="connsiteY0" fmla="*/ 732980 h 2999666"/>
              <a:gd name="connsiteX1" fmla="*/ 63438 w 3193882"/>
              <a:gd name="connsiteY1" fmla="*/ 1661894 h 2999666"/>
              <a:gd name="connsiteX2" fmla="*/ 1369724 w 3193882"/>
              <a:gd name="connsiteY2" fmla="*/ 428180 h 2999666"/>
              <a:gd name="connsiteX3" fmla="*/ 1848695 w 3193882"/>
              <a:gd name="connsiteY3" fmla="*/ 2939152 h 2999666"/>
              <a:gd name="connsiteX4" fmla="*/ 3082409 w 3193882"/>
              <a:gd name="connsiteY4" fmla="*/ 2184409 h 2999666"/>
              <a:gd name="connsiteX5" fmla="*/ 3038867 w 3193882"/>
              <a:gd name="connsiteY5" fmla="*/ 1778009 h 2999666"/>
              <a:gd name="connsiteX6" fmla="*/ 2226067 w 3193882"/>
              <a:gd name="connsiteY6" fmla="*/ 2431152 h 2999666"/>
              <a:gd name="connsiteX7" fmla="*/ 1906753 w 3193882"/>
              <a:gd name="connsiteY7" fmla="*/ 2213438 h 2999666"/>
              <a:gd name="connsiteX8" fmla="*/ 1413267 w 3193882"/>
              <a:gd name="connsiteY8" fmla="*/ 50809 h 2999666"/>
              <a:gd name="connsiteX9" fmla="*/ 498867 w 3193882"/>
              <a:gd name="connsiteY9" fmla="*/ 718466 h 299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3882" h="2999666">
                <a:moveTo>
                  <a:pt x="571438" y="732980"/>
                </a:moveTo>
                <a:cubicBezTo>
                  <a:pt x="133590" y="1051083"/>
                  <a:pt x="-127667" y="1625608"/>
                  <a:pt x="63438" y="1661894"/>
                </a:cubicBezTo>
                <a:cubicBezTo>
                  <a:pt x="254543" y="1698180"/>
                  <a:pt x="1072181" y="215304"/>
                  <a:pt x="1369724" y="428180"/>
                </a:cubicBezTo>
                <a:cubicBezTo>
                  <a:pt x="1667267" y="641056"/>
                  <a:pt x="1563247" y="2646447"/>
                  <a:pt x="1848695" y="2939152"/>
                </a:cubicBezTo>
                <a:cubicBezTo>
                  <a:pt x="2134143" y="3231857"/>
                  <a:pt x="2884047" y="2377933"/>
                  <a:pt x="3082409" y="2184409"/>
                </a:cubicBezTo>
                <a:cubicBezTo>
                  <a:pt x="3280771" y="1990885"/>
                  <a:pt x="3181591" y="1736885"/>
                  <a:pt x="3038867" y="1778009"/>
                </a:cubicBezTo>
                <a:cubicBezTo>
                  <a:pt x="2896143" y="1819133"/>
                  <a:pt x="2414753" y="2358581"/>
                  <a:pt x="2226067" y="2431152"/>
                </a:cubicBezTo>
                <a:cubicBezTo>
                  <a:pt x="2037381" y="2503723"/>
                  <a:pt x="2042220" y="2610162"/>
                  <a:pt x="1906753" y="2213438"/>
                </a:cubicBezTo>
                <a:cubicBezTo>
                  <a:pt x="1771286" y="1816714"/>
                  <a:pt x="1689038" y="348352"/>
                  <a:pt x="1413267" y="50809"/>
                </a:cubicBezTo>
                <a:cubicBezTo>
                  <a:pt x="1137496" y="-246734"/>
                  <a:pt x="532734" y="866028"/>
                  <a:pt x="498867" y="7184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D5F618-B40D-4C9F-8CBF-4512CCFB5612}"/>
              </a:ext>
            </a:extLst>
          </p:cNvPr>
          <p:cNvSpPr/>
          <p:nvPr/>
        </p:nvSpPr>
        <p:spPr>
          <a:xfrm rot="18896126">
            <a:off x="3677955" y="3774106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C9FF710-87F8-4EBB-9DAE-E8CA988D2404}"/>
              </a:ext>
            </a:extLst>
          </p:cNvPr>
          <p:cNvSpPr/>
          <p:nvPr/>
        </p:nvSpPr>
        <p:spPr>
          <a:xfrm>
            <a:off x="1962097" y="6052455"/>
            <a:ext cx="841900" cy="422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Maximum size of the hypergraph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67086" y="5982760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79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33D63C-E4E2-4287-BF12-B40B9291DC36}"/>
              </a:ext>
            </a:extLst>
          </p:cNvPr>
          <p:cNvSpPr/>
          <p:nvPr/>
        </p:nvSpPr>
        <p:spPr>
          <a:xfrm>
            <a:off x="630573" y="1471335"/>
            <a:ext cx="11234487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C7DA8005-FC18-4C5F-A5D9-AA522457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705" b="40777"/>
          <a:stretch/>
        </p:blipFill>
        <p:spPr bwMode="auto">
          <a:xfrm>
            <a:off x="3288610" y="922450"/>
            <a:ext cx="4138039" cy="39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9D03D2AD-01ED-44EA-9C15-DDBEE4B0A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3008444" y="2073111"/>
            <a:ext cx="754131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/>
              <p:nvPr/>
            </p:nvSpPr>
            <p:spPr>
              <a:xfrm>
                <a:off x="3144796" y="1874256"/>
                <a:ext cx="72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45B81A-4FA1-4B7C-8568-D2027C3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796" y="1874256"/>
                <a:ext cx="728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/>
              <p:nvPr/>
            </p:nvSpPr>
            <p:spPr>
              <a:xfrm>
                <a:off x="3144796" y="1229759"/>
                <a:ext cx="59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F50365-F7E6-4092-8659-6060B3FF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796" y="1229759"/>
                <a:ext cx="592081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/>
              <p:nvPr/>
            </p:nvSpPr>
            <p:spPr>
              <a:xfrm>
                <a:off x="4268141" y="1235361"/>
                <a:ext cx="598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B3DA8-6B21-4E16-869F-F31685A6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41" y="1235361"/>
                <a:ext cx="59886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/>
              <p:nvPr/>
            </p:nvSpPr>
            <p:spPr>
              <a:xfrm>
                <a:off x="6537947" y="1217591"/>
                <a:ext cx="123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7E6FC-27F5-4BF4-A12D-0079EF72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47" y="1217591"/>
                <a:ext cx="123140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A94985-5729-461A-A5AC-CF32E5A17860}"/>
              </a:ext>
            </a:extLst>
          </p:cNvPr>
          <p:cNvSpPr txBox="1"/>
          <p:nvPr/>
        </p:nvSpPr>
        <p:spPr>
          <a:xfrm>
            <a:off x="5179159" y="1217591"/>
            <a:ext cx="5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9E026-A753-448E-9667-FE5065639D5A}"/>
              </a:ext>
            </a:extLst>
          </p:cNvPr>
          <p:cNvSpPr txBox="1"/>
          <p:nvPr/>
        </p:nvSpPr>
        <p:spPr>
          <a:xfrm>
            <a:off x="9015833" y="1414414"/>
            <a:ext cx="2874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[ 1 1 1 1 ]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[ 2 2 2 2 ]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[ 3 3 3 3 ]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[ 4 4 4 4 ]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rgbClr val="FF0000"/>
                </a:solidFill>
              </a:rPr>
              <a:t>[ 1 2 3 4 ]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[ 3 4 1 2 ]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[ 2 1 4 3 ]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[ 4 3 2 1 ]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D3A616-F390-42C2-BC1C-FD591ABCBEAF}"/>
              </a:ext>
            </a:extLst>
          </p:cNvPr>
          <p:cNvSpPr/>
          <p:nvPr/>
        </p:nvSpPr>
        <p:spPr>
          <a:xfrm rot="2708186">
            <a:off x="3709505" y="3230170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44CC70-D3A8-47A3-8745-71B2C127E41A}"/>
              </a:ext>
            </a:extLst>
          </p:cNvPr>
          <p:cNvSpPr/>
          <p:nvPr/>
        </p:nvSpPr>
        <p:spPr>
          <a:xfrm>
            <a:off x="4166782" y="2006913"/>
            <a:ext cx="3273669" cy="2926299"/>
          </a:xfrm>
          <a:custGeom>
            <a:avLst/>
            <a:gdLst>
              <a:gd name="connsiteX0" fmla="*/ 341528 w 1386235"/>
              <a:gd name="connsiteY0" fmla="*/ 839376 h 1325262"/>
              <a:gd name="connsiteX1" fmla="*/ 112928 w 1386235"/>
              <a:gd name="connsiteY1" fmla="*/ 648876 h 1325262"/>
              <a:gd name="connsiteX2" fmla="*/ 4978 w 1386235"/>
              <a:gd name="connsiteY2" fmla="*/ 839376 h 1325262"/>
              <a:gd name="connsiteX3" fmla="*/ 265328 w 1386235"/>
              <a:gd name="connsiteY3" fmla="*/ 1074326 h 1325262"/>
              <a:gd name="connsiteX4" fmla="*/ 493928 w 1386235"/>
              <a:gd name="connsiteY4" fmla="*/ 1321976 h 1325262"/>
              <a:gd name="connsiteX5" fmla="*/ 690778 w 1386235"/>
              <a:gd name="connsiteY5" fmla="*/ 1207676 h 1325262"/>
              <a:gd name="connsiteX6" fmla="*/ 639978 w 1386235"/>
              <a:gd name="connsiteY6" fmla="*/ 1080676 h 1325262"/>
              <a:gd name="connsiteX7" fmla="*/ 874928 w 1386235"/>
              <a:gd name="connsiteY7" fmla="*/ 223426 h 1325262"/>
              <a:gd name="connsiteX8" fmla="*/ 1090828 w 1386235"/>
              <a:gd name="connsiteY8" fmla="*/ 553626 h 1325262"/>
              <a:gd name="connsiteX9" fmla="*/ 1325778 w 1386235"/>
              <a:gd name="connsiteY9" fmla="*/ 591726 h 1325262"/>
              <a:gd name="connsiteX10" fmla="*/ 1370228 w 1386235"/>
              <a:gd name="connsiteY10" fmla="*/ 407576 h 1325262"/>
              <a:gd name="connsiteX11" fmla="*/ 1097178 w 1386235"/>
              <a:gd name="connsiteY11" fmla="*/ 121826 h 1325262"/>
              <a:gd name="connsiteX12" fmla="*/ 932078 w 1386235"/>
              <a:gd name="connsiteY12" fmla="*/ 7526 h 1325262"/>
              <a:gd name="connsiteX13" fmla="*/ 766978 w 1386235"/>
              <a:gd name="connsiteY13" fmla="*/ 32926 h 1325262"/>
              <a:gd name="connsiteX14" fmla="*/ 754278 w 1386235"/>
              <a:gd name="connsiteY14" fmla="*/ 210726 h 1325262"/>
              <a:gd name="connsiteX15" fmla="*/ 589178 w 1386235"/>
              <a:gd name="connsiteY15" fmla="*/ 1080676 h 1325262"/>
              <a:gd name="connsiteX16" fmla="*/ 341528 w 1386235"/>
              <a:gd name="connsiteY16" fmla="*/ 839376 h 1325262"/>
              <a:gd name="connsiteX0" fmla="*/ 341528 w 1384291"/>
              <a:gd name="connsiteY0" fmla="*/ 839376 h 1325262"/>
              <a:gd name="connsiteX1" fmla="*/ 112928 w 1384291"/>
              <a:gd name="connsiteY1" fmla="*/ 648876 h 1325262"/>
              <a:gd name="connsiteX2" fmla="*/ 4978 w 1384291"/>
              <a:gd name="connsiteY2" fmla="*/ 839376 h 1325262"/>
              <a:gd name="connsiteX3" fmla="*/ 265328 w 1384291"/>
              <a:gd name="connsiteY3" fmla="*/ 1074326 h 1325262"/>
              <a:gd name="connsiteX4" fmla="*/ 493928 w 1384291"/>
              <a:gd name="connsiteY4" fmla="*/ 1321976 h 1325262"/>
              <a:gd name="connsiteX5" fmla="*/ 690778 w 1384291"/>
              <a:gd name="connsiteY5" fmla="*/ 1207676 h 1325262"/>
              <a:gd name="connsiteX6" fmla="*/ 639978 w 1384291"/>
              <a:gd name="connsiteY6" fmla="*/ 1080676 h 1325262"/>
              <a:gd name="connsiteX7" fmla="*/ 874928 w 1384291"/>
              <a:gd name="connsiteY7" fmla="*/ 223426 h 1325262"/>
              <a:gd name="connsiteX8" fmla="*/ 1160678 w 1384291"/>
              <a:gd name="connsiteY8" fmla="*/ 540926 h 1325262"/>
              <a:gd name="connsiteX9" fmla="*/ 1325778 w 1384291"/>
              <a:gd name="connsiteY9" fmla="*/ 591726 h 1325262"/>
              <a:gd name="connsiteX10" fmla="*/ 1370228 w 1384291"/>
              <a:gd name="connsiteY10" fmla="*/ 407576 h 1325262"/>
              <a:gd name="connsiteX11" fmla="*/ 1097178 w 1384291"/>
              <a:gd name="connsiteY11" fmla="*/ 121826 h 1325262"/>
              <a:gd name="connsiteX12" fmla="*/ 932078 w 1384291"/>
              <a:gd name="connsiteY12" fmla="*/ 7526 h 1325262"/>
              <a:gd name="connsiteX13" fmla="*/ 766978 w 1384291"/>
              <a:gd name="connsiteY13" fmla="*/ 32926 h 1325262"/>
              <a:gd name="connsiteX14" fmla="*/ 754278 w 1384291"/>
              <a:gd name="connsiteY14" fmla="*/ 210726 h 1325262"/>
              <a:gd name="connsiteX15" fmla="*/ 589178 w 1384291"/>
              <a:gd name="connsiteY15" fmla="*/ 1080676 h 1325262"/>
              <a:gd name="connsiteX16" fmla="*/ 341528 w 1384291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74928 w 1359027"/>
              <a:gd name="connsiteY7" fmla="*/ 22342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7669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80676 h 1325262"/>
              <a:gd name="connsiteX16" fmla="*/ 341528 w 1359027"/>
              <a:gd name="connsiteY16" fmla="*/ 839376 h 1325262"/>
              <a:gd name="connsiteX0" fmla="*/ 341528 w 1359027"/>
              <a:gd name="connsiteY0" fmla="*/ 839376 h 1325262"/>
              <a:gd name="connsiteX1" fmla="*/ 112928 w 1359027"/>
              <a:gd name="connsiteY1" fmla="*/ 648876 h 1325262"/>
              <a:gd name="connsiteX2" fmla="*/ 4978 w 1359027"/>
              <a:gd name="connsiteY2" fmla="*/ 839376 h 1325262"/>
              <a:gd name="connsiteX3" fmla="*/ 265328 w 1359027"/>
              <a:gd name="connsiteY3" fmla="*/ 1074326 h 1325262"/>
              <a:gd name="connsiteX4" fmla="*/ 493928 w 1359027"/>
              <a:gd name="connsiteY4" fmla="*/ 1321976 h 1325262"/>
              <a:gd name="connsiteX5" fmla="*/ 690778 w 1359027"/>
              <a:gd name="connsiteY5" fmla="*/ 1207676 h 1325262"/>
              <a:gd name="connsiteX6" fmla="*/ 639978 w 1359027"/>
              <a:gd name="connsiteY6" fmla="*/ 1080676 h 1325262"/>
              <a:gd name="connsiteX7" fmla="*/ 824128 w 1359027"/>
              <a:gd name="connsiteY7" fmla="*/ 229776 h 1325262"/>
              <a:gd name="connsiteX8" fmla="*/ 1160678 w 1359027"/>
              <a:gd name="connsiteY8" fmla="*/ 540926 h 1325262"/>
              <a:gd name="connsiteX9" fmla="*/ 1325778 w 1359027"/>
              <a:gd name="connsiteY9" fmla="*/ 591726 h 1325262"/>
              <a:gd name="connsiteX10" fmla="*/ 1338478 w 1359027"/>
              <a:gd name="connsiteY10" fmla="*/ 407576 h 1325262"/>
              <a:gd name="connsiteX11" fmla="*/ 1097178 w 1359027"/>
              <a:gd name="connsiteY11" fmla="*/ 121826 h 1325262"/>
              <a:gd name="connsiteX12" fmla="*/ 932078 w 1359027"/>
              <a:gd name="connsiteY12" fmla="*/ 7526 h 1325262"/>
              <a:gd name="connsiteX13" fmla="*/ 805078 w 1359027"/>
              <a:gd name="connsiteY13" fmla="*/ 32926 h 1325262"/>
              <a:gd name="connsiteX14" fmla="*/ 754278 w 1359027"/>
              <a:gd name="connsiteY14" fmla="*/ 210726 h 1325262"/>
              <a:gd name="connsiteX15" fmla="*/ 589178 w 1359027"/>
              <a:gd name="connsiteY15" fmla="*/ 1010826 h 1325262"/>
              <a:gd name="connsiteX16" fmla="*/ 341528 w 1359027"/>
              <a:gd name="connsiteY16" fmla="*/ 839376 h 1325262"/>
              <a:gd name="connsiteX0" fmla="*/ 341528 w 1359027"/>
              <a:gd name="connsiteY0" fmla="*/ 839376 h 1326838"/>
              <a:gd name="connsiteX1" fmla="*/ 112928 w 1359027"/>
              <a:gd name="connsiteY1" fmla="*/ 648876 h 1326838"/>
              <a:gd name="connsiteX2" fmla="*/ 4978 w 1359027"/>
              <a:gd name="connsiteY2" fmla="*/ 839376 h 1326838"/>
              <a:gd name="connsiteX3" fmla="*/ 265328 w 1359027"/>
              <a:gd name="connsiteY3" fmla="*/ 1074326 h 1326838"/>
              <a:gd name="connsiteX4" fmla="*/ 493928 w 1359027"/>
              <a:gd name="connsiteY4" fmla="*/ 1321976 h 1326838"/>
              <a:gd name="connsiteX5" fmla="*/ 646328 w 1359027"/>
              <a:gd name="connsiteY5" fmla="*/ 1226726 h 1326838"/>
              <a:gd name="connsiteX6" fmla="*/ 639978 w 1359027"/>
              <a:gd name="connsiteY6" fmla="*/ 1080676 h 1326838"/>
              <a:gd name="connsiteX7" fmla="*/ 824128 w 1359027"/>
              <a:gd name="connsiteY7" fmla="*/ 229776 h 1326838"/>
              <a:gd name="connsiteX8" fmla="*/ 1160678 w 1359027"/>
              <a:gd name="connsiteY8" fmla="*/ 540926 h 1326838"/>
              <a:gd name="connsiteX9" fmla="*/ 1325778 w 1359027"/>
              <a:gd name="connsiteY9" fmla="*/ 591726 h 1326838"/>
              <a:gd name="connsiteX10" fmla="*/ 1338478 w 1359027"/>
              <a:gd name="connsiteY10" fmla="*/ 407576 h 1326838"/>
              <a:gd name="connsiteX11" fmla="*/ 1097178 w 1359027"/>
              <a:gd name="connsiteY11" fmla="*/ 121826 h 1326838"/>
              <a:gd name="connsiteX12" fmla="*/ 932078 w 1359027"/>
              <a:gd name="connsiteY12" fmla="*/ 7526 h 1326838"/>
              <a:gd name="connsiteX13" fmla="*/ 805078 w 1359027"/>
              <a:gd name="connsiteY13" fmla="*/ 32926 h 1326838"/>
              <a:gd name="connsiteX14" fmla="*/ 754278 w 1359027"/>
              <a:gd name="connsiteY14" fmla="*/ 210726 h 1326838"/>
              <a:gd name="connsiteX15" fmla="*/ 589178 w 1359027"/>
              <a:gd name="connsiteY15" fmla="*/ 1010826 h 1326838"/>
              <a:gd name="connsiteX16" fmla="*/ 341528 w 1359027"/>
              <a:gd name="connsiteY16" fmla="*/ 839376 h 1326838"/>
              <a:gd name="connsiteX0" fmla="*/ 337717 w 1355216"/>
              <a:gd name="connsiteY0" fmla="*/ 839376 h 1326838"/>
              <a:gd name="connsiteX1" fmla="*/ 172617 w 1355216"/>
              <a:gd name="connsiteY1" fmla="*/ 674276 h 1326838"/>
              <a:gd name="connsiteX2" fmla="*/ 1167 w 1355216"/>
              <a:gd name="connsiteY2" fmla="*/ 839376 h 1326838"/>
              <a:gd name="connsiteX3" fmla="*/ 261517 w 1355216"/>
              <a:gd name="connsiteY3" fmla="*/ 1074326 h 1326838"/>
              <a:gd name="connsiteX4" fmla="*/ 490117 w 1355216"/>
              <a:gd name="connsiteY4" fmla="*/ 1321976 h 1326838"/>
              <a:gd name="connsiteX5" fmla="*/ 642517 w 1355216"/>
              <a:gd name="connsiteY5" fmla="*/ 1226726 h 1326838"/>
              <a:gd name="connsiteX6" fmla="*/ 636167 w 1355216"/>
              <a:gd name="connsiteY6" fmla="*/ 1080676 h 1326838"/>
              <a:gd name="connsiteX7" fmla="*/ 820317 w 1355216"/>
              <a:gd name="connsiteY7" fmla="*/ 229776 h 1326838"/>
              <a:gd name="connsiteX8" fmla="*/ 1156867 w 1355216"/>
              <a:gd name="connsiteY8" fmla="*/ 540926 h 1326838"/>
              <a:gd name="connsiteX9" fmla="*/ 1321967 w 1355216"/>
              <a:gd name="connsiteY9" fmla="*/ 591726 h 1326838"/>
              <a:gd name="connsiteX10" fmla="*/ 1334667 w 1355216"/>
              <a:gd name="connsiteY10" fmla="*/ 407576 h 1326838"/>
              <a:gd name="connsiteX11" fmla="*/ 1093367 w 1355216"/>
              <a:gd name="connsiteY11" fmla="*/ 121826 h 1326838"/>
              <a:gd name="connsiteX12" fmla="*/ 928267 w 1355216"/>
              <a:gd name="connsiteY12" fmla="*/ 7526 h 1326838"/>
              <a:gd name="connsiteX13" fmla="*/ 801267 w 1355216"/>
              <a:gd name="connsiteY13" fmla="*/ 32926 h 1326838"/>
              <a:gd name="connsiteX14" fmla="*/ 750467 w 1355216"/>
              <a:gd name="connsiteY14" fmla="*/ 210726 h 1326838"/>
              <a:gd name="connsiteX15" fmla="*/ 585367 w 1355216"/>
              <a:gd name="connsiteY15" fmla="*/ 1010826 h 1326838"/>
              <a:gd name="connsiteX16" fmla="*/ 337717 w 1355216"/>
              <a:gd name="connsiteY16" fmla="*/ 839376 h 1326838"/>
              <a:gd name="connsiteX0" fmla="*/ 287413 w 1304912"/>
              <a:gd name="connsiteY0" fmla="*/ 839376 h 1326838"/>
              <a:gd name="connsiteX1" fmla="*/ 122313 w 1304912"/>
              <a:gd name="connsiteY1" fmla="*/ 674276 h 1326838"/>
              <a:gd name="connsiteX2" fmla="*/ 1663 w 1304912"/>
              <a:gd name="connsiteY2" fmla="*/ 839376 h 1326838"/>
              <a:gd name="connsiteX3" fmla="*/ 211213 w 1304912"/>
              <a:gd name="connsiteY3" fmla="*/ 1074326 h 1326838"/>
              <a:gd name="connsiteX4" fmla="*/ 439813 w 1304912"/>
              <a:gd name="connsiteY4" fmla="*/ 1321976 h 1326838"/>
              <a:gd name="connsiteX5" fmla="*/ 592213 w 1304912"/>
              <a:gd name="connsiteY5" fmla="*/ 1226726 h 1326838"/>
              <a:gd name="connsiteX6" fmla="*/ 585863 w 1304912"/>
              <a:gd name="connsiteY6" fmla="*/ 1080676 h 1326838"/>
              <a:gd name="connsiteX7" fmla="*/ 770013 w 1304912"/>
              <a:gd name="connsiteY7" fmla="*/ 229776 h 1326838"/>
              <a:gd name="connsiteX8" fmla="*/ 1106563 w 1304912"/>
              <a:gd name="connsiteY8" fmla="*/ 540926 h 1326838"/>
              <a:gd name="connsiteX9" fmla="*/ 1271663 w 1304912"/>
              <a:gd name="connsiteY9" fmla="*/ 591726 h 1326838"/>
              <a:gd name="connsiteX10" fmla="*/ 1284363 w 1304912"/>
              <a:gd name="connsiteY10" fmla="*/ 407576 h 1326838"/>
              <a:gd name="connsiteX11" fmla="*/ 1043063 w 1304912"/>
              <a:gd name="connsiteY11" fmla="*/ 121826 h 1326838"/>
              <a:gd name="connsiteX12" fmla="*/ 877963 w 1304912"/>
              <a:gd name="connsiteY12" fmla="*/ 7526 h 1326838"/>
              <a:gd name="connsiteX13" fmla="*/ 750963 w 1304912"/>
              <a:gd name="connsiteY13" fmla="*/ 32926 h 1326838"/>
              <a:gd name="connsiteX14" fmla="*/ 700163 w 1304912"/>
              <a:gd name="connsiteY14" fmla="*/ 210726 h 1326838"/>
              <a:gd name="connsiteX15" fmla="*/ 535063 w 1304912"/>
              <a:gd name="connsiteY15" fmla="*/ 1010826 h 1326838"/>
              <a:gd name="connsiteX16" fmla="*/ 287413 w 1304912"/>
              <a:gd name="connsiteY16" fmla="*/ 839376 h 1326838"/>
              <a:gd name="connsiteX0" fmla="*/ 288575 w 1306074"/>
              <a:gd name="connsiteY0" fmla="*/ 83937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39376 h 1326838"/>
              <a:gd name="connsiteX0" fmla="*/ 288575 w 1306074"/>
              <a:gd name="connsiteY0" fmla="*/ 883826 h 1326838"/>
              <a:gd name="connsiteX1" fmla="*/ 104425 w 1306074"/>
              <a:gd name="connsiteY1" fmla="*/ 718726 h 1326838"/>
              <a:gd name="connsiteX2" fmla="*/ 2825 w 1306074"/>
              <a:gd name="connsiteY2" fmla="*/ 839376 h 1326838"/>
              <a:gd name="connsiteX3" fmla="*/ 212375 w 1306074"/>
              <a:gd name="connsiteY3" fmla="*/ 1074326 h 1326838"/>
              <a:gd name="connsiteX4" fmla="*/ 440975 w 1306074"/>
              <a:gd name="connsiteY4" fmla="*/ 1321976 h 1326838"/>
              <a:gd name="connsiteX5" fmla="*/ 593375 w 1306074"/>
              <a:gd name="connsiteY5" fmla="*/ 1226726 h 1326838"/>
              <a:gd name="connsiteX6" fmla="*/ 587025 w 1306074"/>
              <a:gd name="connsiteY6" fmla="*/ 1080676 h 1326838"/>
              <a:gd name="connsiteX7" fmla="*/ 771175 w 1306074"/>
              <a:gd name="connsiteY7" fmla="*/ 229776 h 1326838"/>
              <a:gd name="connsiteX8" fmla="*/ 1107725 w 1306074"/>
              <a:gd name="connsiteY8" fmla="*/ 540926 h 1326838"/>
              <a:gd name="connsiteX9" fmla="*/ 1272825 w 1306074"/>
              <a:gd name="connsiteY9" fmla="*/ 591726 h 1326838"/>
              <a:gd name="connsiteX10" fmla="*/ 1285525 w 1306074"/>
              <a:gd name="connsiteY10" fmla="*/ 407576 h 1326838"/>
              <a:gd name="connsiteX11" fmla="*/ 1044225 w 1306074"/>
              <a:gd name="connsiteY11" fmla="*/ 121826 h 1326838"/>
              <a:gd name="connsiteX12" fmla="*/ 879125 w 1306074"/>
              <a:gd name="connsiteY12" fmla="*/ 7526 h 1326838"/>
              <a:gd name="connsiteX13" fmla="*/ 752125 w 1306074"/>
              <a:gd name="connsiteY13" fmla="*/ 32926 h 1326838"/>
              <a:gd name="connsiteX14" fmla="*/ 701325 w 1306074"/>
              <a:gd name="connsiteY14" fmla="*/ 210726 h 1326838"/>
              <a:gd name="connsiteX15" fmla="*/ 536225 w 1306074"/>
              <a:gd name="connsiteY15" fmla="*/ 1010826 h 1326838"/>
              <a:gd name="connsiteX16" fmla="*/ 288575 w 1306074"/>
              <a:gd name="connsiteY16" fmla="*/ 883826 h 1326838"/>
              <a:gd name="connsiteX0" fmla="*/ 288575 w 1306074"/>
              <a:gd name="connsiteY0" fmla="*/ 883826 h 1331025"/>
              <a:gd name="connsiteX1" fmla="*/ 104425 w 1306074"/>
              <a:gd name="connsiteY1" fmla="*/ 718726 h 1331025"/>
              <a:gd name="connsiteX2" fmla="*/ 2825 w 1306074"/>
              <a:gd name="connsiteY2" fmla="*/ 839376 h 1331025"/>
              <a:gd name="connsiteX3" fmla="*/ 212375 w 1306074"/>
              <a:gd name="connsiteY3" fmla="*/ 1074326 h 1331025"/>
              <a:gd name="connsiteX4" fmla="*/ 440975 w 1306074"/>
              <a:gd name="connsiteY4" fmla="*/ 1321976 h 1331025"/>
              <a:gd name="connsiteX5" fmla="*/ 561625 w 1306074"/>
              <a:gd name="connsiteY5" fmla="*/ 1258476 h 1331025"/>
              <a:gd name="connsiteX6" fmla="*/ 587025 w 1306074"/>
              <a:gd name="connsiteY6" fmla="*/ 1080676 h 1331025"/>
              <a:gd name="connsiteX7" fmla="*/ 771175 w 1306074"/>
              <a:gd name="connsiteY7" fmla="*/ 229776 h 1331025"/>
              <a:gd name="connsiteX8" fmla="*/ 1107725 w 1306074"/>
              <a:gd name="connsiteY8" fmla="*/ 540926 h 1331025"/>
              <a:gd name="connsiteX9" fmla="*/ 1272825 w 1306074"/>
              <a:gd name="connsiteY9" fmla="*/ 591726 h 1331025"/>
              <a:gd name="connsiteX10" fmla="*/ 1285525 w 1306074"/>
              <a:gd name="connsiteY10" fmla="*/ 407576 h 1331025"/>
              <a:gd name="connsiteX11" fmla="*/ 1044225 w 1306074"/>
              <a:gd name="connsiteY11" fmla="*/ 121826 h 1331025"/>
              <a:gd name="connsiteX12" fmla="*/ 879125 w 1306074"/>
              <a:gd name="connsiteY12" fmla="*/ 7526 h 1331025"/>
              <a:gd name="connsiteX13" fmla="*/ 752125 w 1306074"/>
              <a:gd name="connsiteY13" fmla="*/ 32926 h 1331025"/>
              <a:gd name="connsiteX14" fmla="*/ 701325 w 1306074"/>
              <a:gd name="connsiteY14" fmla="*/ 210726 h 1331025"/>
              <a:gd name="connsiteX15" fmla="*/ 536225 w 1306074"/>
              <a:gd name="connsiteY15" fmla="*/ 1010826 h 1331025"/>
              <a:gd name="connsiteX16" fmla="*/ 288575 w 1306074"/>
              <a:gd name="connsiteY16" fmla="*/ 883826 h 1331025"/>
              <a:gd name="connsiteX0" fmla="*/ 378012 w 1306611"/>
              <a:gd name="connsiteY0" fmla="*/ 979076 h 1331025"/>
              <a:gd name="connsiteX1" fmla="*/ 104962 w 1306611"/>
              <a:gd name="connsiteY1" fmla="*/ 718726 h 1331025"/>
              <a:gd name="connsiteX2" fmla="*/ 3362 w 1306611"/>
              <a:gd name="connsiteY2" fmla="*/ 839376 h 1331025"/>
              <a:gd name="connsiteX3" fmla="*/ 212912 w 1306611"/>
              <a:gd name="connsiteY3" fmla="*/ 1074326 h 1331025"/>
              <a:gd name="connsiteX4" fmla="*/ 441512 w 1306611"/>
              <a:gd name="connsiteY4" fmla="*/ 1321976 h 1331025"/>
              <a:gd name="connsiteX5" fmla="*/ 562162 w 1306611"/>
              <a:gd name="connsiteY5" fmla="*/ 1258476 h 1331025"/>
              <a:gd name="connsiteX6" fmla="*/ 587562 w 1306611"/>
              <a:gd name="connsiteY6" fmla="*/ 1080676 h 1331025"/>
              <a:gd name="connsiteX7" fmla="*/ 771712 w 1306611"/>
              <a:gd name="connsiteY7" fmla="*/ 229776 h 1331025"/>
              <a:gd name="connsiteX8" fmla="*/ 1108262 w 1306611"/>
              <a:gd name="connsiteY8" fmla="*/ 540926 h 1331025"/>
              <a:gd name="connsiteX9" fmla="*/ 1273362 w 1306611"/>
              <a:gd name="connsiteY9" fmla="*/ 591726 h 1331025"/>
              <a:gd name="connsiteX10" fmla="*/ 1286062 w 1306611"/>
              <a:gd name="connsiteY10" fmla="*/ 407576 h 1331025"/>
              <a:gd name="connsiteX11" fmla="*/ 1044762 w 1306611"/>
              <a:gd name="connsiteY11" fmla="*/ 121826 h 1331025"/>
              <a:gd name="connsiteX12" fmla="*/ 879662 w 1306611"/>
              <a:gd name="connsiteY12" fmla="*/ 7526 h 1331025"/>
              <a:gd name="connsiteX13" fmla="*/ 752662 w 1306611"/>
              <a:gd name="connsiteY13" fmla="*/ 32926 h 1331025"/>
              <a:gd name="connsiteX14" fmla="*/ 701862 w 1306611"/>
              <a:gd name="connsiteY14" fmla="*/ 210726 h 1331025"/>
              <a:gd name="connsiteX15" fmla="*/ 536762 w 1306611"/>
              <a:gd name="connsiteY15" fmla="*/ 1010826 h 1331025"/>
              <a:gd name="connsiteX16" fmla="*/ 378012 w 1306611"/>
              <a:gd name="connsiteY16" fmla="*/ 979076 h 13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06611" h="1331025">
                <a:moveTo>
                  <a:pt x="378012" y="979076"/>
                </a:moveTo>
                <a:cubicBezTo>
                  <a:pt x="306045" y="930393"/>
                  <a:pt x="167404" y="742009"/>
                  <a:pt x="104962" y="718726"/>
                </a:cubicBezTo>
                <a:cubicBezTo>
                  <a:pt x="42520" y="695443"/>
                  <a:pt x="-14630" y="780109"/>
                  <a:pt x="3362" y="839376"/>
                </a:cubicBezTo>
                <a:cubicBezTo>
                  <a:pt x="21354" y="898643"/>
                  <a:pt x="139887" y="993893"/>
                  <a:pt x="212912" y="1074326"/>
                </a:cubicBezTo>
                <a:cubicBezTo>
                  <a:pt x="285937" y="1154759"/>
                  <a:pt x="383304" y="1291284"/>
                  <a:pt x="441512" y="1321976"/>
                </a:cubicBezTo>
                <a:cubicBezTo>
                  <a:pt x="499720" y="1352668"/>
                  <a:pt x="537820" y="1298693"/>
                  <a:pt x="562162" y="1258476"/>
                </a:cubicBezTo>
                <a:cubicBezTo>
                  <a:pt x="586504" y="1218259"/>
                  <a:pt x="552637" y="1252126"/>
                  <a:pt x="587562" y="1080676"/>
                </a:cubicBezTo>
                <a:cubicBezTo>
                  <a:pt x="622487" y="909226"/>
                  <a:pt x="684929" y="319734"/>
                  <a:pt x="771712" y="229776"/>
                </a:cubicBezTo>
                <a:cubicBezTo>
                  <a:pt x="858495" y="139818"/>
                  <a:pt x="1024654" y="480601"/>
                  <a:pt x="1108262" y="540926"/>
                </a:cubicBezTo>
                <a:cubicBezTo>
                  <a:pt x="1191870" y="601251"/>
                  <a:pt x="1243729" y="613951"/>
                  <a:pt x="1273362" y="591726"/>
                </a:cubicBezTo>
                <a:cubicBezTo>
                  <a:pt x="1302995" y="569501"/>
                  <a:pt x="1324162" y="485893"/>
                  <a:pt x="1286062" y="407576"/>
                </a:cubicBezTo>
                <a:cubicBezTo>
                  <a:pt x="1247962" y="329259"/>
                  <a:pt x="1112495" y="188501"/>
                  <a:pt x="1044762" y="121826"/>
                </a:cubicBezTo>
                <a:cubicBezTo>
                  <a:pt x="977029" y="55151"/>
                  <a:pt x="928345" y="22343"/>
                  <a:pt x="879662" y="7526"/>
                </a:cubicBezTo>
                <a:cubicBezTo>
                  <a:pt x="830979" y="-7291"/>
                  <a:pt x="782295" y="-941"/>
                  <a:pt x="752662" y="32926"/>
                </a:cubicBezTo>
                <a:cubicBezTo>
                  <a:pt x="723029" y="66793"/>
                  <a:pt x="731495" y="36101"/>
                  <a:pt x="701862" y="210726"/>
                </a:cubicBezTo>
                <a:cubicBezTo>
                  <a:pt x="672229" y="385351"/>
                  <a:pt x="590737" y="882768"/>
                  <a:pt x="536762" y="1010826"/>
                </a:cubicBezTo>
                <a:cubicBezTo>
                  <a:pt x="482787" y="1138884"/>
                  <a:pt x="449979" y="1027759"/>
                  <a:pt x="378012" y="979076"/>
                </a:cubicBezTo>
                <a:close/>
              </a:path>
            </a:pathLst>
          </a:custGeom>
          <a:noFill/>
          <a:ln>
            <a:solidFill>
              <a:srgbClr val="F01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Level Up - Puzzles: Connect a 4x4 Grid of Dots With 6 Contiguous ...">
            <a:extLst>
              <a:ext uri="{FF2B5EF4-FFF2-40B4-BE49-F238E27FC236}">
                <a16:creationId xmlns:a16="http://schemas.microsoft.com/office/drawing/2014/main" id="{AA699349-2D42-4075-8A41-3DA153761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3870" r="77645" b="79071"/>
          <a:stretch/>
        </p:blipFill>
        <p:spPr bwMode="auto">
          <a:xfrm>
            <a:off x="3008445" y="2682521"/>
            <a:ext cx="754130" cy="4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/>
              <p:nvPr/>
            </p:nvSpPr>
            <p:spPr>
              <a:xfrm>
                <a:off x="3218405" y="2564053"/>
                <a:ext cx="619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1E838A-E16B-422B-80ED-6A01709ED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405" y="2564053"/>
                <a:ext cx="61906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7F785BA-28C4-423D-9A26-7AF7FFB4E535}"/>
              </a:ext>
            </a:extLst>
          </p:cNvPr>
          <p:cNvSpPr txBox="1"/>
          <p:nvPr/>
        </p:nvSpPr>
        <p:spPr>
          <a:xfrm>
            <a:off x="2904119" y="5487931"/>
            <a:ext cx="5848076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play (r-1) of these “bundles” of edges?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8D6BD-EA3A-4AB4-8AB5-2B19EB4A02FE}"/>
              </a:ext>
            </a:extLst>
          </p:cNvPr>
          <p:cNvSpPr/>
          <p:nvPr/>
        </p:nvSpPr>
        <p:spPr>
          <a:xfrm>
            <a:off x="4229162" y="1804364"/>
            <a:ext cx="3193882" cy="2999666"/>
          </a:xfrm>
          <a:custGeom>
            <a:avLst/>
            <a:gdLst>
              <a:gd name="connsiteX0" fmla="*/ 177936 w 2989066"/>
              <a:gd name="connsiteY0" fmla="*/ 758332 h 2995989"/>
              <a:gd name="connsiteX1" fmla="*/ 76336 w 2989066"/>
              <a:gd name="connsiteY1" fmla="*/ 1658217 h 2995989"/>
              <a:gd name="connsiteX2" fmla="*/ 1164908 w 2989066"/>
              <a:gd name="connsiteY2" fmla="*/ 424503 h 2995989"/>
              <a:gd name="connsiteX3" fmla="*/ 1643879 w 2989066"/>
              <a:gd name="connsiteY3" fmla="*/ 2935475 h 2995989"/>
              <a:gd name="connsiteX4" fmla="*/ 2877593 w 2989066"/>
              <a:gd name="connsiteY4" fmla="*/ 2180732 h 2995989"/>
              <a:gd name="connsiteX5" fmla="*/ 2834051 w 2989066"/>
              <a:gd name="connsiteY5" fmla="*/ 1774332 h 2995989"/>
              <a:gd name="connsiteX6" fmla="*/ 2021251 w 2989066"/>
              <a:gd name="connsiteY6" fmla="*/ 2427475 h 2995989"/>
              <a:gd name="connsiteX7" fmla="*/ 1847079 w 2989066"/>
              <a:gd name="connsiteY7" fmla="*/ 2601646 h 2995989"/>
              <a:gd name="connsiteX8" fmla="*/ 1208451 w 2989066"/>
              <a:gd name="connsiteY8" fmla="*/ 47132 h 2995989"/>
              <a:gd name="connsiteX9" fmla="*/ 192451 w 2989066"/>
              <a:gd name="connsiteY9" fmla="*/ 816389 h 2995989"/>
              <a:gd name="connsiteX0" fmla="*/ 177936 w 2989066"/>
              <a:gd name="connsiteY0" fmla="*/ 758332 h 2995989"/>
              <a:gd name="connsiteX1" fmla="*/ 76336 w 2989066"/>
              <a:gd name="connsiteY1" fmla="*/ 1658217 h 2995989"/>
              <a:gd name="connsiteX2" fmla="*/ 1164908 w 2989066"/>
              <a:gd name="connsiteY2" fmla="*/ 424503 h 2995989"/>
              <a:gd name="connsiteX3" fmla="*/ 1643879 w 2989066"/>
              <a:gd name="connsiteY3" fmla="*/ 2935475 h 2995989"/>
              <a:gd name="connsiteX4" fmla="*/ 2877593 w 2989066"/>
              <a:gd name="connsiteY4" fmla="*/ 2180732 h 2995989"/>
              <a:gd name="connsiteX5" fmla="*/ 2834051 w 2989066"/>
              <a:gd name="connsiteY5" fmla="*/ 1774332 h 2995989"/>
              <a:gd name="connsiteX6" fmla="*/ 2021251 w 2989066"/>
              <a:gd name="connsiteY6" fmla="*/ 2427475 h 2995989"/>
              <a:gd name="connsiteX7" fmla="*/ 1701937 w 2989066"/>
              <a:gd name="connsiteY7" fmla="*/ 2209761 h 2995989"/>
              <a:gd name="connsiteX8" fmla="*/ 1208451 w 2989066"/>
              <a:gd name="connsiteY8" fmla="*/ 47132 h 2995989"/>
              <a:gd name="connsiteX9" fmla="*/ 192451 w 2989066"/>
              <a:gd name="connsiteY9" fmla="*/ 816389 h 2995989"/>
              <a:gd name="connsiteX0" fmla="*/ 177936 w 2989066"/>
              <a:gd name="connsiteY0" fmla="*/ 762009 h 2999666"/>
              <a:gd name="connsiteX1" fmla="*/ 76336 w 2989066"/>
              <a:gd name="connsiteY1" fmla="*/ 1661894 h 2999666"/>
              <a:gd name="connsiteX2" fmla="*/ 1164908 w 2989066"/>
              <a:gd name="connsiteY2" fmla="*/ 428180 h 2999666"/>
              <a:gd name="connsiteX3" fmla="*/ 1643879 w 2989066"/>
              <a:gd name="connsiteY3" fmla="*/ 2939152 h 2999666"/>
              <a:gd name="connsiteX4" fmla="*/ 2877593 w 2989066"/>
              <a:gd name="connsiteY4" fmla="*/ 2184409 h 2999666"/>
              <a:gd name="connsiteX5" fmla="*/ 2834051 w 2989066"/>
              <a:gd name="connsiteY5" fmla="*/ 1778009 h 2999666"/>
              <a:gd name="connsiteX6" fmla="*/ 2021251 w 2989066"/>
              <a:gd name="connsiteY6" fmla="*/ 2431152 h 2999666"/>
              <a:gd name="connsiteX7" fmla="*/ 1701937 w 2989066"/>
              <a:gd name="connsiteY7" fmla="*/ 2213438 h 2999666"/>
              <a:gd name="connsiteX8" fmla="*/ 1208451 w 2989066"/>
              <a:gd name="connsiteY8" fmla="*/ 50809 h 2999666"/>
              <a:gd name="connsiteX9" fmla="*/ 381137 w 2989066"/>
              <a:gd name="connsiteY9" fmla="*/ 718466 h 2999666"/>
              <a:gd name="connsiteX0" fmla="*/ 324371 w 2946815"/>
              <a:gd name="connsiteY0" fmla="*/ 732980 h 2999666"/>
              <a:gd name="connsiteX1" fmla="*/ 34085 w 2946815"/>
              <a:gd name="connsiteY1" fmla="*/ 1661894 h 2999666"/>
              <a:gd name="connsiteX2" fmla="*/ 1122657 w 2946815"/>
              <a:gd name="connsiteY2" fmla="*/ 428180 h 2999666"/>
              <a:gd name="connsiteX3" fmla="*/ 1601628 w 2946815"/>
              <a:gd name="connsiteY3" fmla="*/ 2939152 h 2999666"/>
              <a:gd name="connsiteX4" fmla="*/ 2835342 w 2946815"/>
              <a:gd name="connsiteY4" fmla="*/ 2184409 h 2999666"/>
              <a:gd name="connsiteX5" fmla="*/ 2791800 w 2946815"/>
              <a:gd name="connsiteY5" fmla="*/ 1778009 h 2999666"/>
              <a:gd name="connsiteX6" fmla="*/ 1979000 w 2946815"/>
              <a:gd name="connsiteY6" fmla="*/ 2431152 h 2999666"/>
              <a:gd name="connsiteX7" fmla="*/ 1659686 w 2946815"/>
              <a:gd name="connsiteY7" fmla="*/ 2213438 h 2999666"/>
              <a:gd name="connsiteX8" fmla="*/ 1166200 w 2946815"/>
              <a:gd name="connsiteY8" fmla="*/ 50809 h 2999666"/>
              <a:gd name="connsiteX9" fmla="*/ 338886 w 2946815"/>
              <a:gd name="connsiteY9" fmla="*/ 718466 h 2999666"/>
              <a:gd name="connsiteX0" fmla="*/ 372378 w 2994822"/>
              <a:gd name="connsiteY0" fmla="*/ 732980 h 2999666"/>
              <a:gd name="connsiteX1" fmla="*/ 82092 w 2994822"/>
              <a:gd name="connsiteY1" fmla="*/ 1661894 h 2999666"/>
              <a:gd name="connsiteX2" fmla="*/ 1170664 w 2994822"/>
              <a:gd name="connsiteY2" fmla="*/ 428180 h 2999666"/>
              <a:gd name="connsiteX3" fmla="*/ 1649635 w 2994822"/>
              <a:gd name="connsiteY3" fmla="*/ 2939152 h 2999666"/>
              <a:gd name="connsiteX4" fmla="*/ 2883349 w 2994822"/>
              <a:gd name="connsiteY4" fmla="*/ 2184409 h 2999666"/>
              <a:gd name="connsiteX5" fmla="*/ 2839807 w 2994822"/>
              <a:gd name="connsiteY5" fmla="*/ 1778009 h 2999666"/>
              <a:gd name="connsiteX6" fmla="*/ 2027007 w 2994822"/>
              <a:gd name="connsiteY6" fmla="*/ 2431152 h 2999666"/>
              <a:gd name="connsiteX7" fmla="*/ 1707693 w 2994822"/>
              <a:gd name="connsiteY7" fmla="*/ 2213438 h 2999666"/>
              <a:gd name="connsiteX8" fmla="*/ 1214207 w 2994822"/>
              <a:gd name="connsiteY8" fmla="*/ 50809 h 2999666"/>
              <a:gd name="connsiteX9" fmla="*/ 386893 w 2994822"/>
              <a:gd name="connsiteY9" fmla="*/ 718466 h 2999666"/>
              <a:gd name="connsiteX0" fmla="*/ 548308 w 3170752"/>
              <a:gd name="connsiteY0" fmla="*/ 732980 h 2999666"/>
              <a:gd name="connsiteX1" fmla="*/ 40308 w 3170752"/>
              <a:gd name="connsiteY1" fmla="*/ 1661894 h 2999666"/>
              <a:gd name="connsiteX2" fmla="*/ 1346594 w 3170752"/>
              <a:gd name="connsiteY2" fmla="*/ 428180 h 2999666"/>
              <a:gd name="connsiteX3" fmla="*/ 1825565 w 3170752"/>
              <a:gd name="connsiteY3" fmla="*/ 2939152 h 2999666"/>
              <a:gd name="connsiteX4" fmla="*/ 3059279 w 3170752"/>
              <a:gd name="connsiteY4" fmla="*/ 2184409 h 2999666"/>
              <a:gd name="connsiteX5" fmla="*/ 3015737 w 3170752"/>
              <a:gd name="connsiteY5" fmla="*/ 1778009 h 2999666"/>
              <a:gd name="connsiteX6" fmla="*/ 2202937 w 3170752"/>
              <a:gd name="connsiteY6" fmla="*/ 2431152 h 2999666"/>
              <a:gd name="connsiteX7" fmla="*/ 1883623 w 3170752"/>
              <a:gd name="connsiteY7" fmla="*/ 2213438 h 2999666"/>
              <a:gd name="connsiteX8" fmla="*/ 1390137 w 3170752"/>
              <a:gd name="connsiteY8" fmla="*/ 50809 h 2999666"/>
              <a:gd name="connsiteX9" fmla="*/ 562823 w 3170752"/>
              <a:gd name="connsiteY9" fmla="*/ 718466 h 2999666"/>
              <a:gd name="connsiteX0" fmla="*/ 571438 w 3193882"/>
              <a:gd name="connsiteY0" fmla="*/ 732980 h 2999666"/>
              <a:gd name="connsiteX1" fmla="*/ 63438 w 3193882"/>
              <a:gd name="connsiteY1" fmla="*/ 1661894 h 2999666"/>
              <a:gd name="connsiteX2" fmla="*/ 1369724 w 3193882"/>
              <a:gd name="connsiteY2" fmla="*/ 428180 h 2999666"/>
              <a:gd name="connsiteX3" fmla="*/ 1848695 w 3193882"/>
              <a:gd name="connsiteY3" fmla="*/ 2939152 h 2999666"/>
              <a:gd name="connsiteX4" fmla="*/ 3082409 w 3193882"/>
              <a:gd name="connsiteY4" fmla="*/ 2184409 h 2999666"/>
              <a:gd name="connsiteX5" fmla="*/ 3038867 w 3193882"/>
              <a:gd name="connsiteY5" fmla="*/ 1778009 h 2999666"/>
              <a:gd name="connsiteX6" fmla="*/ 2226067 w 3193882"/>
              <a:gd name="connsiteY6" fmla="*/ 2431152 h 2999666"/>
              <a:gd name="connsiteX7" fmla="*/ 1906753 w 3193882"/>
              <a:gd name="connsiteY7" fmla="*/ 2213438 h 2999666"/>
              <a:gd name="connsiteX8" fmla="*/ 1413267 w 3193882"/>
              <a:gd name="connsiteY8" fmla="*/ 50809 h 2999666"/>
              <a:gd name="connsiteX9" fmla="*/ 585953 w 3193882"/>
              <a:gd name="connsiteY9" fmla="*/ 718466 h 2999666"/>
              <a:gd name="connsiteX0" fmla="*/ 571438 w 3193882"/>
              <a:gd name="connsiteY0" fmla="*/ 732980 h 2999666"/>
              <a:gd name="connsiteX1" fmla="*/ 63438 w 3193882"/>
              <a:gd name="connsiteY1" fmla="*/ 1661894 h 2999666"/>
              <a:gd name="connsiteX2" fmla="*/ 1369724 w 3193882"/>
              <a:gd name="connsiteY2" fmla="*/ 428180 h 2999666"/>
              <a:gd name="connsiteX3" fmla="*/ 1848695 w 3193882"/>
              <a:gd name="connsiteY3" fmla="*/ 2939152 h 2999666"/>
              <a:gd name="connsiteX4" fmla="*/ 3082409 w 3193882"/>
              <a:gd name="connsiteY4" fmla="*/ 2184409 h 2999666"/>
              <a:gd name="connsiteX5" fmla="*/ 3038867 w 3193882"/>
              <a:gd name="connsiteY5" fmla="*/ 1778009 h 2999666"/>
              <a:gd name="connsiteX6" fmla="*/ 2226067 w 3193882"/>
              <a:gd name="connsiteY6" fmla="*/ 2431152 h 2999666"/>
              <a:gd name="connsiteX7" fmla="*/ 1906753 w 3193882"/>
              <a:gd name="connsiteY7" fmla="*/ 2213438 h 2999666"/>
              <a:gd name="connsiteX8" fmla="*/ 1413267 w 3193882"/>
              <a:gd name="connsiteY8" fmla="*/ 50809 h 2999666"/>
              <a:gd name="connsiteX9" fmla="*/ 498867 w 3193882"/>
              <a:gd name="connsiteY9" fmla="*/ 718466 h 299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3882" h="2999666">
                <a:moveTo>
                  <a:pt x="571438" y="732980"/>
                </a:moveTo>
                <a:cubicBezTo>
                  <a:pt x="133590" y="1051083"/>
                  <a:pt x="-127667" y="1625608"/>
                  <a:pt x="63438" y="1661894"/>
                </a:cubicBezTo>
                <a:cubicBezTo>
                  <a:pt x="254543" y="1698180"/>
                  <a:pt x="1072181" y="215304"/>
                  <a:pt x="1369724" y="428180"/>
                </a:cubicBezTo>
                <a:cubicBezTo>
                  <a:pt x="1667267" y="641056"/>
                  <a:pt x="1563247" y="2646447"/>
                  <a:pt x="1848695" y="2939152"/>
                </a:cubicBezTo>
                <a:cubicBezTo>
                  <a:pt x="2134143" y="3231857"/>
                  <a:pt x="2884047" y="2377933"/>
                  <a:pt x="3082409" y="2184409"/>
                </a:cubicBezTo>
                <a:cubicBezTo>
                  <a:pt x="3280771" y="1990885"/>
                  <a:pt x="3181591" y="1736885"/>
                  <a:pt x="3038867" y="1778009"/>
                </a:cubicBezTo>
                <a:cubicBezTo>
                  <a:pt x="2896143" y="1819133"/>
                  <a:pt x="2414753" y="2358581"/>
                  <a:pt x="2226067" y="2431152"/>
                </a:cubicBezTo>
                <a:cubicBezTo>
                  <a:pt x="2037381" y="2503723"/>
                  <a:pt x="2042220" y="2610162"/>
                  <a:pt x="1906753" y="2213438"/>
                </a:cubicBezTo>
                <a:cubicBezTo>
                  <a:pt x="1771286" y="1816714"/>
                  <a:pt x="1689038" y="348352"/>
                  <a:pt x="1413267" y="50809"/>
                </a:cubicBezTo>
                <a:cubicBezTo>
                  <a:pt x="1137496" y="-246734"/>
                  <a:pt x="532734" y="866028"/>
                  <a:pt x="498867" y="7184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D5F618-B40D-4C9F-8CBF-4512CCFB5612}"/>
              </a:ext>
            </a:extLst>
          </p:cNvPr>
          <p:cNvSpPr/>
          <p:nvPr/>
        </p:nvSpPr>
        <p:spPr>
          <a:xfrm rot="18896126">
            <a:off x="3703355" y="3205393"/>
            <a:ext cx="4237305" cy="401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C9FF710-87F8-4EBB-9DAE-E8CA988D2404}"/>
              </a:ext>
            </a:extLst>
          </p:cNvPr>
          <p:cNvSpPr/>
          <p:nvPr/>
        </p:nvSpPr>
        <p:spPr>
          <a:xfrm>
            <a:off x="1987497" y="5483742"/>
            <a:ext cx="841900" cy="422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024247-4644-47B8-9F63-D378B646C13F}"/>
              </a:ext>
            </a:extLst>
          </p:cNvPr>
          <p:cNvSpPr txBox="1"/>
          <p:nvPr/>
        </p:nvSpPr>
        <p:spPr>
          <a:xfrm>
            <a:off x="3527936" y="6091322"/>
            <a:ext cx="329769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play (r-2) MOLS?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799F41C-FCDC-4EAA-838E-551E8B91C6F8}"/>
              </a:ext>
            </a:extLst>
          </p:cNvPr>
          <p:cNvSpPr/>
          <p:nvPr/>
        </p:nvSpPr>
        <p:spPr>
          <a:xfrm>
            <a:off x="2613041" y="6158627"/>
            <a:ext cx="841900" cy="271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17BD4-5B63-47BF-BE56-6E87C247D2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7" y="1447800"/>
            <a:ext cx="11543553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(or </a:t>
            </a:r>
            <a:r>
              <a:rPr lang="en-US" b="1" dirty="0"/>
              <a:t>hypergraph</a:t>
            </a:r>
            <a:r>
              <a:rPr lang="en-US" dirty="0"/>
              <a:t>) G = (V,E) is a set of vertices, V, and edges, E. 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vertex</a:t>
            </a:r>
            <a:r>
              <a:rPr lang="en-US" dirty="0"/>
              <a:t> is a node in the graph, and an </a:t>
            </a:r>
            <a:r>
              <a:rPr lang="en-US" b="1" dirty="0"/>
              <a:t>hyperedge</a:t>
            </a:r>
            <a:r>
              <a:rPr lang="en-US" dirty="0"/>
              <a:t> can be considered a subset of vertices.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vertex cover </a:t>
            </a:r>
            <a:r>
              <a:rPr lang="en-US" dirty="0"/>
              <a:t>C of a graph is a set of vertices </a:t>
            </a:r>
            <a:r>
              <a:rPr lang="en-US" dirty="0" err="1"/>
              <a:t>st</a:t>
            </a:r>
            <a:r>
              <a:rPr lang="en-US" dirty="0"/>
              <a:t> all edges in the graph include at least one vertex ∈ C.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matching</a:t>
            </a:r>
            <a:r>
              <a:rPr lang="en-US" dirty="0">
                <a:solidFill>
                  <a:schemeClr val="accent4"/>
                </a:solidFill>
              </a:rPr>
              <a:t> M is a selection of hyperedges such that no two have any vertex in common.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Graph Theory Primer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2472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Can we play (r-2)MOLS?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7D6A6-B38E-4D87-B954-0E0FE7C9D710}"/>
              </a:ext>
            </a:extLst>
          </p:cNvPr>
          <p:cNvSpPr/>
          <p:nvPr/>
        </p:nvSpPr>
        <p:spPr>
          <a:xfrm>
            <a:off x="630573" y="1471335"/>
            <a:ext cx="10711113" cy="141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Theorem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>
                <a:solidFill>
                  <a:schemeClr val="accent1"/>
                </a:solidFill>
              </a:rPr>
              <a:t>	For a MOLS of order n, it is possible to generate (n-1)MOLS if and only if 	n is a prime power.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C82FF7-D28E-46D2-B9A8-869D33147906}"/>
                  </a:ext>
                </a:extLst>
              </p:cNvPr>
              <p:cNvSpPr txBox="1"/>
              <p:nvPr/>
            </p:nvSpPr>
            <p:spPr>
              <a:xfrm>
                <a:off x="2852546" y="3329686"/>
                <a:ext cx="63793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C82FF7-D28E-46D2-B9A8-869D33147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546" y="3329686"/>
                <a:ext cx="6379374" cy="626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4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Generating (r-2) MOLS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81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7D6A6-B38E-4D87-B954-0E0FE7C9D710}"/>
              </a:ext>
            </a:extLst>
          </p:cNvPr>
          <p:cNvSpPr/>
          <p:nvPr/>
        </p:nvSpPr>
        <p:spPr>
          <a:xfrm>
            <a:off x="630573" y="1471335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In general, difficult to construct all sets of (r-2)MOLS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D2789-C0E6-4CE9-851A-20945AC1088E}"/>
                  </a:ext>
                </a:extLst>
              </p:cNvPr>
              <p:cNvSpPr txBox="1"/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D2789-C0E6-4CE9-851A-20945AC10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9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Generating (r-2) MOLS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82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325B1-B9EB-497E-BE22-1A7F95A6147E}"/>
                  </a:ext>
                </a:extLst>
              </p:cNvPr>
              <p:cNvSpPr txBox="1"/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𝑟𝑒𝑑𝑢𝑐𝑒𝑑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𝑔𝑟𝑜𝑢𝑝𝑠</m:t>
                    </m:r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325B1-B9EB-497E-BE22-1A7F95A61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8754EF-E5BA-45E2-AD86-6E684586D45B}"/>
                  </a:ext>
                </a:extLst>
              </p:cNvPr>
              <p:cNvSpPr txBox="1"/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8754EF-E5BA-45E2-AD86-6E684586D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FC9B97-36B1-4DEC-9A68-1A0D583E5C42}"/>
              </a:ext>
            </a:extLst>
          </p:cNvPr>
          <p:cNvSpPr/>
          <p:nvPr/>
        </p:nvSpPr>
        <p:spPr>
          <a:xfrm>
            <a:off x="630573" y="1471335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In general, difficult to construct all sets of (r-2)MOLS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4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Generating (r-2) MOLS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/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/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𝑟𝑒𝑑𝑢𝑐𝑒𝑑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𝑔𝑟𝑜𝑢𝑝𝑠</m:t>
                    </m:r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D168EC6-2667-4E98-AD55-DAADFF612AF1}"/>
              </a:ext>
            </a:extLst>
          </p:cNvPr>
          <p:cNvSpPr/>
          <p:nvPr/>
        </p:nvSpPr>
        <p:spPr>
          <a:xfrm>
            <a:off x="630573" y="466504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4"/>
                </a:solidFill>
              </a:rPr>
              <a:t>Finite Field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4"/>
                </a:solidFill>
              </a:rPr>
              <a:t>Generalized Bose/ Mann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4"/>
                </a:solidFill>
              </a:rPr>
              <a:t>Direct Product Construction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0BCAA-E049-47A2-9178-9958E5786699}"/>
              </a:ext>
            </a:extLst>
          </p:cNvPr>
          <p:cNvSpPr/>
          <p:nvPr/>
        </p:nvSpPr>
        <p:spPr>
          <a:xfrm>
            <a:off x="630573" y="1471335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In general, difficult to construct all sets of (r-2)MOLS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4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Generating (r-2) MOLS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/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/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𝑟𝑒𝑑𝑢𝑐𝑒𝑑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𝑔𝑟𝑜𝑢𝑝𝑠</m:t>
                    </m:r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D168EC6-2667-4E98-AD55-DAADFF612AF1}"/>
              </a:ext>
            </a:extLst>
          </p:cNvPr>
          <p:cNvSpPr/>
          <p:nvPr/>
        </p:nvSpPr>
        <p:spPr>
          <a:xfrm>
            <a:off x="630573" y="466504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Finite Field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4"/>
                </a:solidFill>
              </a:rPr>
              <a:t>Generalized Bose/ Mann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4"/>
                </a:solidFill>
              </a:rPr>
              <a:t>Direct Product Construction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0BCAA-E049-47A2-9178-9958E5786699}"/>
              </a:ext>
            </a:extLst>
          </p:cNvPr>
          <p:cNvSpPr/>
          <p:nvPr/>
        </p:nvSpPr>
        <p:spPr>
          <a:xfrm>
            <a:off x="630573" y="1471335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In general, difficult to construct all sets of (r-2)MOLS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Generating (r-2) MOLS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85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/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/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𝑟𝑒𝑑𝑢𝑐𝑒𝑑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𝑔𝑟𝑜𝑢𝑝𝑠</m:t>
                    </m:r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D168EC6-2667-4E98-AD55-DAADFF612AF1}"/>
              </a:ext>
            </a:extLst>
          </p:cNvPr>
          <p:cNvSpPr/>
          <p:nvPr/>
        </p:nvSpPr>
        <p:spPr>
          <a:xfrm>
            <a:off x="630573" y="466504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Finite Field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Generalized Bose/ Mann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4"/>
                </a:solidFill>
              </a:rPr>
              <a:t>Direct Product Construction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0BCAA-E049-47A2-9178-9958E5786699}"/>
              </a:ext>
            </a:extLst>
          </p:cNvPr>
          <p:cNvSpPr/>
          <p:nvPr/>
        </p:nvSpPr>
        <p:spPr>
          <a:xfrm>
            <a:off x="630573" y="1471335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In general, difficult to construct all sets of (r-2)MOLS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Generating (r-2) MOLS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/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/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𝑟𝑒𝑑𝑢𝑐𝑒𝑑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𝑔𝑟𝑜𝑢𝑝𝑠</m:t>
                    </m:r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D168EC6-2667-4E98-AD55-DAADFF612AF1}"/>
              </a:ext>
            </a:extLst>
          </p:cNvPr>
          <p:cNvSpPr/>
          <p:nvPr/>
        </p:nvSpPr>
        <p:spPr>
          <a:xfrm>
            <a:off x="630573" y="466504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Finite Field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Generalized Bose/ Mann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Direct Product Construction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0BCAA-E049-47A2-9178-9958E5786699}"/>
              </a:ext>
            </a:extLst>
          </p:cNvPr>
          <p:cNvSpPr/>
          <p:nvPr/>
        </p:nvSpPr>
        <p:spPr>
          <a:xfrm>
            <a:off x="630573" y="1471335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In general, difficult to construct all sets of (r-2)MOLS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Generating (r-2) MOLS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/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65AFD-FF7D-451B-96A0-6FECFEBE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5" y="2148073"/>
                <a:ext cx="6379374" cy="626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/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𝑟𝑒𝑑𝑢𝑐𝑒𝑑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𝑔𝑟𝑜𝑢𝑝𝑠</m:t>
                    </m:r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𝑀𝑂𝐿𝑆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568447-C873-420A-856D-D02A164B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25" y="2943831"/>
                <a:ext cx="8624028" cy="153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D168EC6-2667-4E98-AD55-DAADFF612AF1}"/>
              </a:ext>
            </a:extLst>
          </p:cNvPr>
          <p:cNvSpPr/>
          <p:nvPr/>
        </p:nvSpPr>
        <p:spPr>
          <a:xfrm>
            <a:off x="630573" y="466504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Finite Field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Generalized Bose/ Mann Construction</a:t>
            </a:r>
          </a:p>
          <a:p>
            <a:pPr marL="1058489" lvl="1" indent="-51435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Direct Product Construction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42922-862B-48AE-9AFD-BF8B8816DA4A}"/>
              </a:ext>
            </a:extLst>
          </p:cNvPr>
          <p:cNvSpPr/>
          <p:nvPr/>
        </p:nvSpPr>
        <p:spPr>
          <a:xfrm>
            <a:off x="5873278" y="46689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800" dirty="0">
                <a:solidFill>
                  <a:schemeClr val="accent1"/>
                </a:solidFill>
              </a:rPr>
              <a:t>IV. My construction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F4A7-6915-49CD-8C3B-E7BB797D9F5F}"/>
              </a:ext>
            </a:extLst>
          </p:cNvPr>
          <p:cNvSpPr/>
          <p:nvPr/>
        </p:nvSpPr>
        <p:spPr>
          <a:xfrm>
            <a:off x="630573" y="1471335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en-US" sz="2800" dirty="0">
                <a:solidFill>
                  <a:schemeClr val="accent1"/>
                </a:solidFill>
              </a:rPr>
              <a:t>In general, difficult to construct all sets of (r-2)MOLS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for (r-1)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88C9AE-E26B-462E-B5FD-F577D79F7083}"/>
              </a:ext>
            </a:extLst>
          </p:cNvPr>
          <p:cNvSpPr txBox="1"/>
          <p:nvPr/>
        </p:nvSpPr>
        <p:spPr>
          <a:xfrm>
            <a:off x="1914525" y="2019225"/>
            <a:ext cx="36576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1  2  3  4  5  6  7  8</a:t>
            </a:r>
          </a:p>
          <a:p>
            <a:r>
              <a:rPr lang="en-US" sz="3000" dirty="0"/>
              <a:t>5  6  7  8  1  2  3  4</a:t>
            </a:r>
          </a:p>
          <a:p>
            <a:r>
              <a:rPr lang="en-US" sz="3000" dirty="0"/>
              <a:t>7  8  5  6  3  4  1  2</a:t>
            </a:r>
          </a:p>
          <a:p>
            <a:r>
              <a:rPr lang="en-US" sz="3000" dirty="0"/>
              <a:t>3  4  1  2  7  8  5  6</a:t>
            </a:r>
          </a:p>
          <a:p>
            <a:r>
              <a:rPr lang="en-US" sz="3000" dirty="0"/>
              <a:t>4  3  2  1  8  7  6  5</a:t>
            </a:r>
          </a:p>
          <a:p>
            <a:r>
              <a:rPr lang="en-US" sz="3000" dirty="0"/>
              <a:t>8  7  6  5  4  3  2  1</a:t>
            </a:r>
          </a:p>
          <a:p>
            <a:r>
              <a:rPr lang="en-US" sz="3000" dirty="0"/>
              <a:t>6  5  8  7  2  1  4  3</a:t>
            </a:r>
          </a:p>
          <a:p>
            <a:r>
              <a:rPr lang="en-US" sz="3000" dirty="0"/>
              <a:t>2  1  4  3  6  5  8  7</a:t>
            </a:r>
          </a:p>
        </p:txBody>
      </p:sp>
    </p:spTree>
    <p:extLst>
      <p:ext uri="{BB962C8B-B14F-4D97-AF65-F5344CB8AC3E}">
        <p14:creationId xmlns:p14="http://schemas.microsoft.com/office/powerpoint/2010/main" val="8297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for (r-1)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993AE-74AB-41E0-8937-BAADBCC45765}"/>
              </a:ext>
            </a:extLst>
          </p:cNvPr>
          <p:cNvSpPr/>
          <p:nvPr/>
        </p:nvSpPr>
        <p:spPr>
          <a:xfrm>
            <a:off x="1905000" y="2106811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86CDD-E163-4519-AE9A-84F380FF881E}"/>
              </a:ext>
            </a:extLst>
          </p:cNvPr>
          <p:cNvSpPr/>
          <p:nvPr/>
        </p:nvSpPr>
        <p:spPr>
          <a:xfrm>
            <a:off x="3611833" y="2106811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3DF22-208C-4BDA-9001-7566BC89D70A}"/>
              </a:ext>
            </a:extLst>
          </p:cNvPr>
          <p:cNvSpPr/>
          <p:nvPr/>
        </p:nvSpPr>
        <p:spPr>
          <a:xfrm>
            <a:off x="1914525" y="2564483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4A6C-9670-4B7E-BA45-0E7230116FAC}"/>
              </a:ext>
            </a:extLst>
          </p:cNvPr>
          <p:cNvSpPr/>
          <p:nvPr/>
        </p:nvSpPr>
        <p:spPr>
          <a:xfrm>
            <a:off x="3630883" y="2564483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5C13B-B614-4DC4-A96E-583387842646}"/>
              </a:ext>
            </a:extLst>
          </p:cNvPr>
          <p:cNvSpPr/>
          <p:nvPr/>
        </p:nvSpPr>
        <p:spPr>
          <a:xfrm>
            <a:off x="1977271" y="2592429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E9ECF-927E-4863-AEA1-DEF17230E553}"/>
              </a:ext>
            </a:extLst>
          </p:cNvPr>
          <p:cNvSpPr/>
          <p:nvPr/>
        </p:nvSpPr>
        <p:spPr>
          <a:xfrm>
            <a:off x="2820927" y="2592429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E4F209-A919-4731-8CFA-53BBFC30B161}"/>
              </a:ext>
            </a:extLst>
          </p:cNvPr>
          <p:cNvSpPr/>
          <p:nvPr/>
        </p:nvSpPr>
        <p:spPr>
          <a:xfrm>
            <a:off x="3684103" y="2592429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3894AE-0BF2-4481-98F1-44D299A731B3}"/>
              </a:ext>
            </a:extLst>
          </p:cNvPr>
          <p:cNvSpPr/>
          <p:nvPr/>
        </p:nvSpPr>
        <p:spPr>
          <a:xfrm>
            <a:off x="4491341" y="2592429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DDD55-9F8B-4311-8063-00EF3ACEBD8C}"/>
              </a:ext>
            </a:extLst>
          </p:cNvPr>
          <p:cNvSpPr/>
          <p:nvPr/>
        </p:nvSpPr>
        <p:spPr>
          <a:xfrm>
            <a:off x="1914525" y="3022155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DC0E9-9D08-4B40-8D9B-CB8DF7C86412}"/>
              </a:ext>
            </a:extLst>
          </p:cNvPr>
          <p:cNvSpPr/>
          <p:nvPr/>
        </p:nvSpPr>
        <p:spPr>
          <a:xfrm>
            <a:off x="3630883" y="3022155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E9403-50DE-4605-BBBC-8C833EE9208B}"/>
              </a:ext>
            </a:extLst>
          </p:cNvPr>
          <p:cNvSpPr/>
          <p:nvPr/>
        </p:nvSpPr>
        <p:spPr>
          <a:xfrm>
            <a:off x="1977271" y="3050101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F1941-CD1C-44CF-B510-061CB99C5A71}"/>
              </a:ext>
            </a:extLst>
          </p:cNvPr>
          <p:cNvSpPr/>
          <p:nvPr/>
        </p:nvSpPr>
        <p:spPr>
          <a:xfrm>
            <a:off x="2820927" y="3050101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14B5B2-EB51-4278-BC17-CC6FD414889E}"/>
              </a:ext>
            </a:extLst>
          </p:cNvPr>
          <p:cNvSpPr/>
          <p:nvPr/>
        </p:nvSpPr>
        <p:spPr>
          <a:xfrm>
            <a:off x="3684104" y="3050101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BDD4A-4843-4480-B3A3-E209A09ACCD4}"/>
              </a:ext>
            </a:extLst>
          </p:cNvPr>
          <p:cNvSpPr/>
          <p:nvPr/>
        </p:nvSpPr>
        <p:spPr>
          <a:xfrm>
            <a:off x="4491341" y="3050101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50B7E-6AD0-4C5F-AF11-CC89A9D7919B}"/>
              </a:ext>
            </a:extLst>
          </p:cNvPr>
          <p:cNvSpPr/>
          <p:nvPr/>
        </p:nvSpPr>
        <p:spPr>
          <a:xfrm>
            <a:off x="1977271" y="2138745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10B45C-83F0-4FB5-8FA2-EA3EC497FB63}"/>
              </a:ext>
            </a:extLst>
          </p:cNvPr>
          <p:cNvSpPr/>
          <p:nvPr/>
        </p:nvSpPr>
        <p:spPr>
          <a:xfrm>
            <a:off x="2820927" y="2138745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19F5F-F02C-478B-88EC-670BB678D7D7}"/>
              </a:ext>
            </a:extLst>
          </p:cNvPr>
          <p:cNvSpPr/>
          <p:nvPr/>
        </p:nvSpPr>
        <p:spPr>
          <a:xfrm>
            <a:off x="3684104" y="2138745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9AC53E-8921-45F7-BFFC-30E555F75BE3}"/>
              </a:ext>
            </a:extLst>
          </p:cNvPr>
          <p:cNvSpPr/>
          <p:nvPr/>
        </p:nvSpPr>
        <p:spPr>
          <a:xfrm>
            <a:off x="4491341" y="2138745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4719C4-40FA-4495-86AE-54848242DF8D}"/>
              </a:ext>
            </a:extLst>
          </p:cNvPr>
          <p:cNvSpPr/>
          <p:nvPr/>
        </p:nvSpPr>
        <p:spPr>
          <a:xfrm>
            <a:off x="2035092" y="2177137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F525BB-83A3-4239-8538-C144CA021EF5}"/>
              </a:ext>
            </a:extLst>
          </p:cNvPr>
          <p:cNvSpPr/>
          <p:nvPr/>
        </p:nvSpPr>
        <p:spPr>
          <a:xfrm>
            <a:off x="2392648" y="2174163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1A8DCC-D646-474C-9708-20D936AD193A}"/>
              </a:ext>
            </a:extLst>
          </p:cNvPr>
          <p:cNvSpPr/>
          <p:nvPr/>
        </p:nvSpPr>
        <p:spPr>
          <a:xfrm>
            <a:off x="2886132" y="2174643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4C163A-CF9E-4DE8-8E12-033E4ECBBE25}"/>
              </a:ext>
            </a:extLst>
          </p:cNvPr>
          <p:cNvSpPr/>
          <p:nvPr/>
        </p:nvSpPr>
        <p:spPr>
          <a:xfrm>
            <a:off x="3203565" y="2174163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FCC9F-D05F-444D-994C-CC321B73FFB2}"/>
              </a:ext>
            </a:extLst>
          </p:cNvPr>
          <p:cNvSpPr/>
          <p:nvPr/>
        </p:nvSpPr>
        <p:spPr>
          <a:xfrm>
            <a:off x="3735838" y="217712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961387-DCBF-4429-B32D-1ECAD01566DA}"/>
              </a:ext>
            </a:extLst>
          </p:cNvPr>
          <p:cNvSpPr/>
          <p:nvPr/>
        </p:nvSpPr>
        <p:spPr>
          <a:xfrm>
            <a:off x="4091941" y="21791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DC87FD-1A94-46C1-93DA-659168AC4A88}"/>
              </a:ext>
            </a:extLst>
          </p:cNvPr>
          <p:cNvSpPr/>
          <p:nvPr/>
        </p:nvSpPr>
        <p:spPr>
          <a:xfrm>
            <a:off x="4580864" y="21791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98E619-C141-4377-851A-E37EE3219CA4}"/>
              </a:ext>
            </a:extLst>
          </p:cNvPr>
          <p:cNvSpPr/>
          <p:nvPr/>
        </p:nvSpPr>
        <p:spPr>
          <a:xfrm>
            <a:off x="4913510" y="217837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C83D5D-625E-4081-A37B-96BC69A1E269}"/>
              </a:ext>
            </a:extLst>
          </p:cNvPr>
          <p:cNvSpPr/>
          <p:nvPr/>
        </p:nvSpPr>
        <p:spPr>
          <a:xfrm>
            <a:off x="3727098" y="2637068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C74F7A-6E7A-402F-8E91-9896A8993B28}"/>
              </a:ext>
            </a:extLst>
          </p:cNvPr>
          <p:cNvSpPr/>
          <p:nvPr/>
        </p:nvSpPr>
        <p:spPr>
          <a:xfrm>
            <a:off x="4077496" y="2632625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4F336B-E89F-4F8F-881F-071585B5EFB6}"/>
              </a:ext>
            </a:extLst>
          </p:cNvPr>
          <p:cNvSpPr/>
          <p:nvPr/>
        </p:nvSpPr>
        <p:spPr>
          <a:xfrm>
            <a:off x="4576102" y="2633105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1CA19B-C81D-4EE6-AA0C-6CF5C51F7C1D}"/>
              </a:ext>
            </a:extLst>
          </p:cNvPr>
          <p:cNvSpPr/>
          <p:nvPr/>
        </p:nvSpPr>
        <p:spPr>
          <a:xfrm>
            <a:off x="4893535" y="2632625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0486A5-C307-4508-8C97-03E7BBC5A18F}"/>
              </a:ext>
            </a:extLst>
          </p:cNvPr>
          <p:cNvSpPr/>
          <p:nvPr/>
        </p:nvSpPr>
        <p:spPr>
          <a:xfrm>
            <a:off x="2035092" y="262242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613EBD-BB5F-40B6-9154-CBDDF3899AC9}"/>
              </a:ext>
            </a:extLst>
          </p:cNvPr>
          <p:cNvSpPr/>
          <p:nvPr/>
        </p:nvSpPr>
        <p:spPr>
          <a:xfrm>
            <a:off x="2391008" y="262242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7ABD69-91E8-4330-968D-40AAD69E0B78}"/>
              </a:ext>
            </a:extLst>
          </p:cNvPr>
          <p:cNvSpPr/>
          <p:nvPr/>
        </p:nvSpPr>
        <p:spPr>
          <a:xfrm>
            <a:off x="2883357" y="262310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642EC8-FBFF-46D1-8537-0288DC7CFF3F}"/>
              </a:ext>
            </a:extLst>
          </p:cNvPr>
          <p:cNvSpPr/>
          <p:nvPr/>
        </p:nvSpPr>
        <p:spPr>
          <a:xfrm>
            <a:off x="3201529" y="2623772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B8214D-EAB7-48E2-A11E-2F666876E3AC}"/>
              </a:ext>
            </a:extLst>
          </p:cNvPr>
          <p:cNvSpPr/>
          <p:nvPr/>
        </p:nvSpPr>
        <p:spPr>
          <a:xfrm>
            <a:off x="2026349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467819-3437-4F09-950A-0840A85E64AB}"/>
              </a:ext>
            </a:extLst>
          </p:cNvPr>
          <p:cNvSpPr/>
          <p:nvPr/>
        </p:nvSpPr>
        <p:spPr>
          <a:xfrm>
            <a:off x="2383047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F98BF5-06F6-48E8-BDCB-CAC0DE173848}"/>
              </a:ext>
            </a:extLst>
          </p:cNvPr>
          <p:cNvSpPr/>
          <p:nvPr/>
        </p:nvSpPr>
        <p:spPr>
          <a:xfrm>
            <a:off x="2878467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0453DF-4218-4B61-87FA-B54299EA2308}"/>
              </a:ext>
            </a:extLst>
          </p:cNvPr>
          <p:cNvSpPr/>
          <p:nvPr/>
        </p:nvSpPr>
        <p:spPr>
          <a:xfrm>
            <a:off x="3192447" y="309251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DFDEB7-99E1-4A70-9910-AA8A1E0149BD}"/>
              </a:ext>
            </a:extLst>
          </p:cNvPr>
          <p:cNvSpPr/>
          <p:nvPr/>
        </p:nvSpPr>
        <p:spPr>
          <a:xfrm>
            <a:off x="3727098" y="3090205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9B9D78-3FE1-4CD8-B7C1-3ADAF3BE5435}"/>
              </a:ext>
            </a:extLst>
          </p:cNvPr>
          <p:cNvSpPr/>
          <p:nvPr/>
        </p:nvSpPr>
        <p:spPr>
          <a:xfrm>
            <a:off x="4082618" y="308821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1F9B-F0C6-40FD-823D-5E40D15E6A47}"/>
              </a:ext>
            </a:extLst>
          </p:cNvPr>
          <p:cNvSpPr/>
          <p:nvPr/>
        </p:nvSpPr>
        <p:spPr>
          <a:xfrm>
            <a:off x="4576102" y="308624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87C99-11A9-437F-B01F-3CF841C7D071}"/>
              </a:ext>
            </a:extLst>
          </p:cNvPr>
          <p:cNvSpPr/>
          <p:nvPr/>
        </p:nvSpPr>
        <p:spPr>
          <a:xfrm>
            <a:off x="4893535" y="3085762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51757C-8E71-4001-9553-786C546D310B}"/>
              </a:ext>
            </a:extLst>
          </p:cNvPr>
          <p:cNvSpPr/>
          <p:nvPr/>
        </p:nvSpPr>
        <p:spPr>
          <a:xfrm>
            <a:off x="1889125" y="3485440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9C80DD-E17B-40AC-843C-101FAFDE84C3}"/>
              </a:ext>
            </a:extLst>
          </p:cNvPr>
          <p:cNvSpPr/>
          <p:nvPr/>
        </p:nvSpPr>
        <p:spPr>
          <a:xfrm>
            <a:off x="3595958" y="3485440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7B1B04-605E-4747-AF16-67583DD54D20}"/>
              </a:ext>
            </a:extLst>
          </p:cNvPr>
          <p:cNvSpPr/>
          <p:nvPr/>
        </p:nvSpPr>
        <p:spPr>
          <a:xfrm>
            <a:off x="1898650" y="3943112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0D30A0-990C-4B0C-A786-A57A267E8162}"/>
              </a:ext>
            </a:extLst>
          </p:cNvPr>
          <p:cNvSpPr/>
          <p:nvPr/>
        </p:nvSpPr>
        <p:spPr>
          <a:xfrm>
            <a:off x="3615008" y="3943112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DBA83E-84BA-4AD3-86A2-5C5E428F006B}"/>
              </a:ext>
            </a:extLst>
          </p:cNvPr>
          <p:cNvSpPr/>
          <p:nvPr/>
        </p:nvSpPr>
        <p:spPr>
          <a:xfrm>
            <a:off x="1961396" y="3971058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9BD1F5-7411-4788-8118-4BDA9CBC4D04}"/>
              </a:ext>
            </a:extLst>
          </p:cNvPr>
          <p:cNvSpPr/>
          <p:nvPr/>
        </p:nvSpPr>
        <p:spPr>
          <a:xfrm>
            <a:off x="2805052" y="3971058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E9BD4-4B65-4B2B-8FC9-71D8552A3D72}"/>
              </a:ext>
            </a:extLst>
          </p:cNvPr>
          <p:cNvSpPr/>
          <p:nvPr/>
        </p:nvSpPr>
        <p:spPr>
          <a:xfrm>
            <a:off x="3668228" y="397105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94BD78-34F2-4252-B6AE-17B741DEC253}"/>
              </a:ext>
            </a:extLst>
          </p:cNvPr>
          <p:cNvSpPr/>
          <p:nvPr/>
        </p:nvSpPr>
        <p:spPr>
          <a:xfrm>
            <a:off x="4475466" y="397105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5A320B-B7D0-4CE1-890B-B85F9F783C96}"/>
              </a:ext>
            </a:extLst>
          </p:cNvPr>
          <p:cNvSpPr/>
          <p:nvPr/>
        </p:nvSpPr>
        <p:spPr>
          <a:xfrm>
            <a:off x="1898650" y="4400784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9F9781-3EC8-4129-9508-A2A111CFA76F}"/>
              </a:ext>
            </a:extLst>
          </p:cNvPr>
          <p:cNvSpPr/>
          <p:nvPr/>
        </p:nvSpPr>
        <p:spPr>
          <a:xfrm>
            <a:off x="3615008" y="4400784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4A53D9-F48D-44E3-B95B-207CD636CAC6}"/>
              </a:ext>
            </a:extLst>
          </p:cNvPr>
          <p:cNvSpPr/>
          <p:nvPr/>
        </p:nvSpPr>
        <p:spPr>
          <a:xfrm>
            <a:off x="1961396" y="4428730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C2CDD-C3FC-4195-A228-AA4A1B6DAEF1}"/>
              </a:ext>
            </a:extLst>
          </p:cNvPr>
          <p:cNvSpPr/>
          <p:nvPr/>
        </p:nvSpPr>
        <p:spPr>
          <a:xfrm>
            <a:off x="2805052" y="4428730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E958843-A0F2-44C4-BDCB-A32FA0AC18D4}"/>
              </a:ext>
            </a:extLst>
          </p:cNvPr>
          <p:cNvSpPr/>
          <p:nvPr/>
        </p:nvSpPr>
        <p:spPr>
          <a:xfrm>
            <a:off x="3668229" y="4428730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66D454-470A-4E1A-83F4-C00039E42714}"/>
              </a:ext>
            </a:extLst>
          </p:cNvPr>
          <p:cNvSpPr/>
          <p:nvPr/>
        </p:nvSpPr>
        <p:spPr>
          <a:xfrm>
            <a:off x="4475466" y="4428730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8FB886-9612-428E-8C25-36997DD3A6C5}"/>
              </a:ext>
            </a:extLst>
          </p:cNvPr>
          <p:cNvSpPr/>
          <p:nvPr/>
        </p:nvSpPr>
        <p:spPr>
          <a:xfrm>
            <a:off x="1961396" y="3517374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46C163-96A3-4872-ABC3-FFE4E120CB6E}"/>
              </a:ext>
            </a:extLst>
          </p:cNvPr>
          <p:cNvSpPr/>
          <p:nvPr/>
        </p:nvSpPr>
        <p:spPr>
          <a:xfrm>
            <a:off x="2805052" y="3517374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81CB43-9AA2-44D5-B088-8C2ED130E226}"/>
              </a:ext>
            </a:extLst>
          </p:cNvPr>
          <p:cNvSpPr/>
          <p:nvPr/>
        </p:nvSpPr>
        <p:spPr>
          <a:xfrm>
            <a:off x="3668229" y="3517374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2D1BBA-FAA4-47CE-AB9C-E586AF5A66A5}"/>
              </a:ext>
            </a:extLst>
          </p:cNvPr>
          <p:cNvSpPr/>
          <p:nvPr/>
        </p:nvSpPr>
        <p:spPr>
          <a:xfrm>
            <a:off x="4475466" y="3517374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1644E9-5535-4927-B6C7-FC5AC9716DF7}"/>
              </a:ext>
            </a:extLst>
          </p:cNvPr>
          <p:cNvSpPr/>
          <p:nvPr/>
        </p:nvSpPr>
        <p:spPr>
          <a:xfrm>
            <a:off x="2019217" y="3555766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5065A2-8E4A-48A1-9F89-30B90BA9F597}"/>
              </a:ext>
            </a:extLst>
          </p:cNvPr>
          <p:cNvSpPr/>
          <p:nvPr/>
        </p:nvSpPr>
        <p:spPr>
          <a:xfrm>
            <a:off x="2376773" y="3552792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5640AB-0CE9-41DB-9379-10D1B3842EA3}"/>
              </a:ext>
            </a:extLst>
          </p:cNvPr>
          <p:cNvSpPr/>
          <p:nvPr/>
        </p:nvSpPr>
        <p:spPr>
          <a:xfrm>
            <a:off x="2870257" y="355327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E8134A3-D838-4023-A768-051B6864714E}"/>
              </a:ext>
            </a:extLst>
          </p:cNvPr>
          <p:cNvSpPr/>
          <p:nvPr/>
        </p:nvSpPr>
        <p:spPr>
          <a:xfrm>
            <a:off x="3187690" y="3552792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5E5FB9-4271-46E7-B4F5-7CDB37E775E8}"/>
              </a:ext>
            </a:extLst>
          </p:cNvPr>
          <p:cNvSpPr/>
          <p:nvPr/>
        </p:nvSpPr>
        <p:spPr>
          <a:xfrm>
            <a:off x="3719963" y="355574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2B0C98-AE4D-4BFC-9E17-9435EAC5F3CD}"/>
              </a:ext>
            </a:extLst>
          </p:cNvPr>
          <p:cNvSpPr/>
          <p:nvPr/>
        </p:nvSpPr>
        <p:spPr>
          <a:xfrm>
            <a:off x="4076066" y="3557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89B9A9-E2F5-44E5-A2B2-A68549CE50B0}"/>
              </a:ext>
            </a:extLst>
          </p:cNvPr>
          <p:cNvSpPr/>
          <p:nvPr/>
        </p:nvSpPr>
        <p:spPr>
          <a:xfrm>
            <a:off x="4564989" y="3557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C41279-E4D9-4A7E-88A5-14EA1691D05A}"/>
              </a:ext>
            </a:extLst>
          </p:cNvPr>
          <p:cNvSpPr/>
          <p:nvPr/>
        </p:nvSpPr>
        <p:spPr>
          <a:xfrm>
            <a:off x="4897635" y="35570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665B39-1C24-417A-865F-C8B43D43AAE1}"/>
              </a:ext>
            </a:extLst>
          </p:cNvPr>
          <p:cNvSpPr/>
          <p:nvPr/>
        </p:nvSpPr>
        <p:spPr>
          <a:xfrm>
            <a:off x="3711223" y="40156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5F4A7C-69E0-469B-8606-358FD1FEF7F2}"/>
              </a:ext>
            </a:extLst>
          </p:cNvPr>
          <p:cNvSpPr/>
          <p:nvPr/>
        </p:nvSpPr>
        <p:spPr>
          <a:xfrm>
            <a:off x="4061621" y="401125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22A4461-4800-4E5D-9E52-C37E81DC17E4}"/>
              </a:ext>
            </a:extLst>
          </p:cNvPr>
          <p:cNvSpPr/>
          <p:nvPr/>
        </p:nvSpPr>
        <p:spPr>
          <a:xfrm>
            <a:off x="4560227" y="4011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498C22-15CF-4799-80BB-230722565C06}"/>
              </a:ext>
            </a:extLst>
          </p:cNvPr>
          <p:cNvSpPr/>
          <p:nvPr/>
        </p:nvSpPr>
        <p:spPr>
          <a:xfrm>
            <a:off x="4877660" y="401125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742944-4373-4C40-AA74-92C5C9179A48}"/>
              </a:ext>
            </a:extLst>
          </p:cNvPr>
          <p:cNvSpPr/>
          <p:nvPr/>
        </p:nvSpPr>
        <p:spPr>
          <a:xfrm>
            <a:off x="2019217" y="4001057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E6C5FD-B846-44AA-B9E8-ACE83617473E}"/>
              </a:ext>
            </a:extLst>
          </p:cNvPr>
          <p:cNvSpPr/>
          <p:nvPr/>
        </p:nvSpPr>
        <p:spPr>
          <a:xfrm>
            <a:off x="2375133" y="4001057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E5458AC-90DF-4320-973F-5B69BC0CA939}"/>
              </a:ext>
            </a:extLst>
          </p:cNvPr>
          <p:cNvSpPr/>
          <p:nvPr/>
        </p:nvSpPr>
        <p:spPr>
          <a:xfrm>
            <a:off x="2867482" y="4001729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F0F1BD-3265-43C9-9C8C-D6545DD98358}"/>
              </a:ext>
            </a:extLst>
          </p:cNvPr>
          <p:cNvSpPr/>
          <p:nvPr/>
        </p:nvSpPr>
        <p:spPr>
          <a:xfrm>
            <a:off x="3185654" y="4002401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B667F5-2F98-4069-9419-9B767DDDE2D9}"/>
              </a:ext>
            </a:extLst>
          </p:cNvPr>
          <p:cNvSpPr/>
          <p:nvPr/>
        </p:nvSpPr>
        <p:spPr>
          <a:xfrm>
            <a:off x="2010474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7DCD8E-A64B-4CAD-8087-28EE7AB65EB2}"/>
              </a:ext>
            </a:extLst>
          </p:cNvPr>
          <p:cNvSpPr/>
          <p:nvPr/>
        </p:nvSpPr>
        <p:spPr>
          <a:xfrm>
            <a:off x="2367172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B6A02-53CF-4D4A-AAD9-2BF1C5502852}"/>
              </a:ext>
            </a:extLst>
          </p:cNvPr>
          <p:cNvSpPr/>
          <p:nvPr/>
        </p:nvSpPr>
        <p:spPr>
          <a:xfrm>
            <a:off x="2862592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77116B-A4D5-4F77-8A2A-6CB9304B34AD}"/>
              </a:ext>
            </a:extLst>
          </p:cNvPr>
          <p:cNvSpPr/>
          <p:nvPr/>
        </p:nvSpPr>
        <p:spPr>
          <a:xfrm>
            <a:off x="3176572" y="447114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FC61B5-C263-44D1-9F29-ADCC4C68B6AB}"/>
              </a:ext>
            </a:extLst>
          </p:cNvPr>
          <p:cNvSpPr/>
          <p:nvPr/>
        </p:nvSpPr>
        <p:spPr>
          <a:xfrm>
            <a:off x="3711223" y="446883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1AEE6A-1EB2-4C93-82AB-33F5D3D3072E}"/>
              </a:ext>
            </a:extLst>
          </p:cNvPr>
          <p:cNvSpPr/>
          <p:nvPr/>
        </p:nvSpPr>
        <p:spPr>
          <a:xfrm>
            <a:off x="4066743" y="4466843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EBB5E2-D656-4162-ABAF-53D7BE1BC129}"/>
              </a:ext>
            </a:extLst>
          </p:cNvPr>
          <p:cNvSpPr/>
          <p:nvPr/>
        </p:nvSpPr>
        <p:spPr>
          <a:xfrm>
            <a:off x="4560227" y="4464871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AB0EB03-2D53-448F-9490-7A2D0410C99F}"/>
              </a:ext>
            </a:extLst>
          </p:cNvPr>
          <p:cNvSpPr/>
          <p:nvPr/>
        </p:nvSpPr>
        <p:spPr>
          <a:xfrm>
            <a:off x="4877660" y="4464391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F4D7CE-88EC-49D1-8331-2E937C82F212}"/>
              </a:ext>
            </a:extLst>
          </p:cNvPr>
          <p:cNvSpPr/>
          <p:nvPr/>
        </p:nvSpPr>
        <p:spPr>
          <a:xfrm>
            <a:off x="1889125" y="4819169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CC608-1B38-44EE-8AE7-52FB9CE63739}"/>
              </a:ext>
            </a:extLst>
          </p:cNvPr>
          <p:cNvSpPr/>
          <p:nvPr/>
        </p:nvSpPr>
        <p:spPr>
          <a:xfrm>
            <a:off x="3595958" y="4819169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DAFC4F-B6E5-4BD3-9662-3D6B9DC224EB}"/>
              </a:ext>
            </a:extLst>
          </p:cNvPr>
          <p:cNvSpPr/>
          <p:nvPr/>
        </p:nvSpPr>
        <p:spPr>
          <a:xfrm>
            <a:off x="1898650" y="5276841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441906-63F1-4C7D-BBD9-A538A037A506}"/>
              </a:ext>
            </a:extLst>
          </p:cNvPr>
          <p:cNvSpPr/>
          <p:nvPr/>
        </p:nvSpPr>
        <p:spPr>
          <a:xfrm>
            <a:off x="3615008" y="5276841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F531CA-5EDC-4BFB-961D-E74552C5F0E2}"/>
              </a:ext>
            </a:extLst>
          </p:cNvPr>
          <p:cNvSpPr/>
          <p:nvPr/>
        </p:nvSpPr>
        <p:spPr>
          <a:xfrm>
            <a:off x="1961396" y="5304787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75B1BF2-1AD2-41BD-99AE-8ECB423C29E4}"/>
              </a:ext>
            </a:extLst>
          </p:cNvPr>
          <p:cNvSpPr/>
          <p:nvPr/>
        </p:nvSpPr>
        <p:spPr>
          <a:xfrm>
            <a:off x="2805052" y="5304787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329A74-D60F-4B1E-99DB-0BDD0CA62476}"/>
              </a:ext>
            </a:extLst>
          </p:cNvPr>
          <p:cNvSpPr/>
          <p:nvPr/>
        </p:nvSpPr>
        <p:spPr>
          <a:xfrm>
            <a:off x="3668228" y="5304787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7C846A-E8C5-49C8-8D3D-41F23E3224A5}"/>
              </a:ext>
            </a:extLst>
          </p:cNvPr>
          <p:cNvSpPr/>
          <p:nvPr/>
        </p:nvSpPr>
        <p:spPr>
          <a:xfrm>
            <a:off x="4475466" y="5304787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E96B65-62A2-4A8C-8CBC-2F6D1B5BCC31}"/>
              </a:ext>
            </a:extLst>
          </p:cNvPr>
          <p:cNvSpPr/>
          <p:nvPr/>
        </p:nvSpPr>
        <p:spPr>
          <a:xfrm>
            <a:off x="1961396" y="4851103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00FEF-DBF3-4C2B-8A2E-E300F9FD949C}"/>
              </a:ext>
            </a:extLst>
          </p:cNvPr>
          <p:cNvSpPr/>
          <p:nvPr/>
        </p:nvSpPr>
        <p:spPr>
          <a:xfrm>
            <a:off x="2805052" y="4851103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C67834-69EE-4916-9BAD-9F0175B61538}"/>
              </a:ext>
            </a:extLst>
          </p:cNvPr>
          <p:cNvSpPr/>
          <p:nvPr/>
        </p:nvSpPr>
        <p:spPr>
          <a:xfrm>
            <a:off x="3668229" y="4851103"/>
            <a:ext cx="708936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5BD8AF0-2D03-45AC-85B8-4C79740CA777}"/>
              </a:ext>
            </a:extLst>
          </p:cNvPr>
          <p:cNvSpPr/>
          <p:nvPr/>
        </p:nvSpPr>
        <p:spPr>
          <a:xfrm>
            <a:off x="4475466" y="4851103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3B3010-BC2D-4A8B-BDD0-56F3A727475C}"/>
              </a:ext>
            </a:extLst>
          </p:cNvPr>
          <p:cNvSpPr/>
          <p:nvPr/>
        </p:nvSpPr>
        <p:spPr>
          <a:xfrm>
            <a:off x="2019217" y="488949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581921-8613-4186-98C5-9A11E1DB2CC8}"/>
              </a:ext>
            </a:extLst>
          </p:cNvPr>
          <p:cNvSpPr/>
          <p:nvPr/>
        </p:nvSpPr>
        <p:spPr>
          <a:xfrm>
            <a:off x="2376773" y="488652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295448F-6791-4DEA-8165-D55B195FB8E0}"/>
              </a:ext>
            </a:extLst>
          </p:cNvPr>
          <p:cNvSpPr/>
          <p:nvPr/>
        </p:nvSpPr>
        <p:spPr>
          <a:xfrm>
            <a:off x="2870257" y="488700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C9437A9-76F6-4E4B-A4CD-BA499268869E}"/>
              </a:ext>
            </a:extLst>
          </p:cNvPr>
          <p:cNvSpPr/>
          <p:nvPr/>
        </p:nvSpPr>
        <p:spPr>
          <a:xfrm>
            <a:off x="3187690" y="488652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422CD1-9AFB-428C-B168-C6E5665235A8}"/>
              </a:ext>
            </a:extLst>
          </p:cNvPr>
          <p:cNvSpPr/>
          <p:nvPr/>
        </p:nvSpPr>
        <p:spPr>
          <a:xfrm>
            <a:off x="3719963" y="4889478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1EB794-DD0B-42D0-908F-23A32B040D61}"/>
              </a:ext>
            </a:extLst>
          </p:cNvPr>
          <p:cNvSpPr/>
          <p:nvPr/>
        </p:nvSpPr>
        <p:spPr>
          <a:xfrm>
            <a:off x="4076066" y="4891463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2B9708-4BD9-4ACF-AAC6-120E1B0FC6C7}"/>
              </a:ext>
            </a:extLst>
          </p:cNvPr>
          <p:cNvSpPr/>
          <p:nvPr/>
        </p:nvSpPr>
        <p:spPr>
          <a:xfrm>
            <a:off x="4564989" y="4891463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432B83-BCFE-4DE0-929E-1EB1DD66E99A}"/>
              </a:ext>
            </a:extLst>
          </p:cNvPr>
          <p:cNvSpPr/>
          <p:nvPr/>
        </p:nvSpPr>
        <p:spPr>
          <a:xfrm>
            <a:off x="4897635" y="4890734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D36163F-2CA0-4048-8360-2E3DFE726D3B}"/>
              </a:ext>
            </a:extLst>
          </p:cNvPr>
          <p:cNvSpPr/>
          <p:nvPr/>
        </p:nvSpPr>
        <p:spPr>
          <a:xfrm>
            <a:off x="3711223" y="534942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7312ED-E5A6-4C40-953F-17960A718775}"/>
              </a:ext>
            </a:extLst>
          </p:cNvPr>
          <p:cNvSpPr/>
          <p:nvPr/>
        </p:nvSpPr>
        <p:spPr>
          <a:xfrm>
            <a:off x="4061621" y="534498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3E54F9C-FAF4-4A14-9762-BA2F2B50303D}"/>
              </a:ext>
            </a:extLst>
          </p:cNvPr>
          <p:cNvSpPr/>
          <p:nvPr/>
        </p:nvSpPr>
        <p:spPr>
          <a:xfrm>
            <a:off x="4560227" y="534546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578C1C3-5D02-406D-B73A-424B19CB1CB9}"/>
              </a:ext>
            </a:extLst>
          </p:cNvPr>
          <p:cNvSpPr/>
          <p:nvPr/>
        </p:nvSpPr>
        <p:spPr>
          <a:xfrm>
            <a:off x="4877660" y="534498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DA569E-2C9E-4CB8-8ABB-42D0AC8D1B31}"/>
              </a:ext>
            </a:extLst>
          </p:cNvPr>
          <p:cNvSpPr/>
          <p:nvPr/>
        </p:nvSpPr>
        <p:spPr>
          <a:xfrm>
            <a:off x="2019217" y="5334786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81B1399-B4FA-431A-8C7F-22B21A350F84}"/>
              </a:ext>
            </a:extLst>
          </p:cNvPr>
          <p:cNvSpPr/>
          <p:nvPr/>
        </p:nvSpPr>
        <p:spPr>
          <a:xfrm>
            <a:off x="2375133" y="5334786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7E0F847-1545-4C7A-AFB6-F9656A67C299}"/>
              </a:ext>
            </a:extLst>
          </p:cNvPr>
          <p:cNvSpPr/>
          <p:nvPr/>
        </p:nvSpPr>
        <p:spPr>
          <a:xfrm>
            <a:off x="2867482" y="5335458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B21C158-BD1D-4310-BBEB-D50C4091F7EE}"/>
              </a:ext>
            </a:extLst>
          </p:cNvPr>
          <p:cNvSpPr/>
          <p:nvPr/>
        </p:nvSpPr>
        <p:spPr>
          <a:xfrm>
            <a:off x="3185654" y="5336130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303E2-A727-49B5-94D0-C65EBF3E817A}"/>
              </a:ext>
            </a:extLst>
          </p:cNvPr>
          <p:cNvSpPr txBox="1"/>
          <p:nvPr/>
        </p:nvSpPr>
        <p:spPr>
          <a:xfrm>
            <a:off x="1914525" y="2019225"/>
            <a:ext cx="36576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1  2  3  4  5  6  7  8</a:t>
            </a:r>
          </a:p>
          <a:p>
            <a:r>
              <a:rPr lang="en-US" sz="3000" dirty="0"/>
              <a:t>5  6  7  8  1  2  3  4</a:t>
            </a:r>
          </a:p>
          <a:p>
            <a:r>
              <a:rPr lang="en-US" sz="3000" dirty="0"/>
              <a:t>7  8  5  6  3  4  1  2</a:t>
            </a:r>
          </a:p>
          <a:p>
            <a:r>
              <a:rPr lang="en-US" sz="3000" dirty="0"/>
              <a:t>3  4  1  2  7  8  5  6</a:t>
            </a:r>
          </a:p>
          <a:p>
            <a:r>
              <a:rPr lang="en-US" sz="3000" dirty="0"/>
              <a:t>4  3  2  1  8  7  6  5</a:t>
            </a:r>
          </a:p>
          <a:p>
            <a:r>
              <a:rPr lang="en-US" sz="3000" dirty="0"/>
              <a:t>8  7  6  5  4  3  2  1</a:t>
            </a:r>
          </a:p>
          <a:p>
            <a:r>
              <a:rPr lang="en-US" sz="3000" dirty="0"/>
              <a:t>6  5  8  7  2  1  4  3</a:t>
            </a:r>
          </a:p>
          <a:p>
            <a:r>
              <a:rPr lang="en-US" sz="3000" dirty="0"/>
              <a:t>2  1  4  3  6  5  8  7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37B112E-A51D-4E9D-BF0A-8C0076CF0F14}"/>
              </a:ext>
            </a:extLst>
          </p:cNvPr>
          <p:cNvSpPr/>
          <p:nvPr/>
        </p:nvSpPr>
        <p:spPr>
          <a:xfrm>
            <a:off x="7055733" y="2144052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B0CADC-D348-4542-815B-5AF7E5C3C36F}"/>
              </a:ext>
            </a:extLst>
          </p:cNvPr>
          <p:cNvSpPr/>
          <p:nvPr/>
        </p:nvSpPr>
        <p:spPr>
          <a:xfrm>
            <a:off x="8762566" y="2144052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6FF55C-292F-471F-8840-1648F50619EC}"/>
              </a:ext>
            </a:extLst>
          </p:cNvPr>
          <p:cNvSpPr/>
          <p:nvPr/>
        </p:nvSpPr>
        <p:spPr>
          <a:xfrm>
            <a:off x="7065258" y="2601724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431F684-235A-4F7C-9C5E-5AFBB1F2612B}"/>
              </a:ext>
            </a:extLst>
          </p:cNvPr>
          <p:cNvSpPr/>
          <p:nvPr/>
        </p:nvSpPr>
        <p:spPr>
          <a:xfrm>
            <a:off x="8781616" y="2601724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F0FCC75-EE4E-4F83-B4DC-403FC78FB93A}"/>
              </a:ext>
            </a:extLst>
          </p:cNvPr>
          <p:cNvSpPr/>
          <p:nvPr/>
        </p:nvSpPr>
        <p:spPr>
          <a:xfrm>
            <a:off x="7128004" y="2629670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69919A1-C40F-42CA-B8FA-D7DEE91A272D}"/>
              </a:ext>
            </a:extLst>
          </p:cNvPr>
          <p:cNvSpPr/>
          <p:nvPr/>
        </p:nvSpPr>
        <p:spPr>
          <a:xfrm>
            <a:off x="7971660" y="2629670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A05225F-7F00-4000-A2F0-4B70BF29FF59}"/>
              </a:ext>
            </a:extLst>
          </p:cNvPr>
          <p:cNvSpPr/>
          <p:nvPr/>
        </p:nvSpPr>
        <p:spPr>
          <a:xfrm>
            <a:off x="8834836" y="2629670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E993D96-6E68-4871-A95D-9DACD2FF62BA}"/>
              </a:ext>
            </a:extLst>
          </p:cNvPr>
          <p:cNvSpPr/>
          <p:nvPr/>
        </p:nvSpPr>
        <p:spPr>
          <a:xfrm>
            <a:off x="9642074" y="2629670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ADD96F4-9D3A-4D48-B428-09467E8FEC09}"/>
              </a:ext>
            </a:extLst>
          </p:cNvPr>
          <p:cNvSpPr/>
          <p:nvPr/>
        </p:nvSpPr>
        <p:spPr>
          <a:xfrm>
            <a:off x="7065258" y="3059396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50E2A18-B4FE-4F3E-A9C3-3A25B2B9C6F9}"/>
              </a:ext>
            </a:extLst>
          </p:cNvPr>
          <p:cNvSpPr/>
          <p:nvPr/>
        </p:nvSpPr>
        <p:spPr>
          <a:xfrm>
            <a:off x="8781616" y="3059396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524CD9E-7105-4DF2-BB74-00A972E7DAB7}"/>
              </a:ext>
            </a:extLst>
          </p:cNvPr>
          <p:cNvSpPr/>
          <p:nvPr/>
        </p:nvSpPr>
        <p:spPr>
          <a:xfrm>
            <a:off x="7128004" y="3087342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E6982BD-5D58-42AC-9015-1E52ED4E0184}"/>
              </a:ext>
            </a:extLst>
          </p:cNvPr>
          <p:cNvSpPr/>
          <p:nvPr/>
        </p:nvSpPr>
        <p:spPr>
          <a:xfrm>
            <a:off x="7971660" y="3087342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E8BC924-70F3-4062-B908-CAB0ADB739D4}"/>
              </a:ext>
            </a:extLst>
          </p:cNvPr>
          <p:cNvSpPr/>
          <p:nvPr/>
        </p:nvSpPr>
        <p:spPr>
          <a:xfrm>
            <a:off x="8834837" y="3087342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5B4EF99-9E3E-4F37-AA02-D637B675D173}"/>
              </a:ext>
            </a:extLst>
          </p:cNvPr>
          <p:cNvSpPr/>
          <p:nvPr/>
        </p:nvSpPr>
        <p:spPr>
          <a:xfrm>
            <a:off x="9642074" y="3087342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EA62BD8-477F-44CB-9786-09C23A3A4294}"/>
              </a:ext>
            </a:extLst>
          </p:cNvPr>
          <p:cNvSpPr/>
          <p:nvPr/>
        </p:nvSpPr>
        <p:spPr>
          <a:xfrm>
            <a:off x="7128004" y="2175986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EF30056-D675-4A12-85CF-7FE89CACD2D0}"/>
              </a:ext>
            </a:extLst>
          </p:cNvPr>
          <p:cNvSpPr/>
          <p:nvPr/>
        </p:nvSpPr>
        <p:spPr>
          <a:xfrm>
            <a:off x="7971660" y="2175986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EC7F6FE-C696-4FAA-947F-C340CBC45137}"/>
              </a:ext>
            </a:extLst>
          </p:cNvPr>
          <p:cNvSpPr/>
          <p:nvPr/>
        </p:nvSpPr>
        <p:spPr>
          <a:xfrm>
            <a:off x="8834837" y="2175986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31265D6-A537-4782-801A-3D484E79D472}"/>
              </a:ext>
            </a:extLst>
          </p:cNvPr>
          <p:cNvSpPr/>
          <p:nvPr/>
        </p:nvSpPr>
        <p:spPr>
          <a:xfrm>
            <a:off x="9642074" y="2175986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4A26FDB-EB81-46B8-B2F5-8AA7FADC3C9F}"/>
              </a:ext>
            </a:extLst>
          </p:cNvPr>
          <p:cNvSpPr/>
          <p:nvPr/>
        </p:nvSpPr>
        <p:spPr>
          <a:xfrm>
            <a:off x="7185825" y="2214378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730A26F-A06A-4C74-A8B8-A76D5B4D6D3B}"/>
              </a:ext>
            </a:extLst>
          </p:cNvPr>
          <p:cNvSpPr/>
          <p:nvPr/>
        </p:nvSpPr>
        <p:spPr>
          <a:xfrm>
            <a:off x="7543381" y="2211404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6065C1-3B3E-4110-8FE5-723CC588B7E3}"/>
              </a:ext>
            </a:extLst>
          </p:cNvPr>
          <p:cNvSpPr/>
          <p:nvPr/>
        </p:nvSpPr>
        <p:spPr>
          <a:xfrm>
            <a:off x="8036865" y="2211884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7582B9A-7F3F-45EF-8EE0-E8EF800EA7D6}"/>
              </a:ext>
            </a:extLst>
          </p:cNvPr>
          <p:cNvSpPr/>
          <p:nvPr/>
        </p:nvSpPr>
        <p:spPr>
          <a:xfrm>
            <a:off x="8354298" y="221140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CDCB40C-33F9-46BD-B9C5-B574169D8430}"/>
              </a:ext>
            </a:extLst>
          </p:cNvPr>
          <p:cNvSpPr/>
          <p:nvPr/>
        </p:nvSpPr>
        <p:spPr>
          <a:xfrm>
            <a:off x="8886571" y="221436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BC3F331-DB5B-4033-BC1E-1C900A5D2028}"/>
              </a:ext>
            </a:extLst>
          </p:cNvPr>
          <p:cNvSpPr/>
          <p:nvPr/>
        </p:nvSpPr>
        <p:spPr>
          <a:xfrm>
            <a:off x="9242674" y="221634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8060442-EE24-4118-8B6B-16DD862AA0DF}"/>
              </a:ext>
            </a:extLst>
          </p:cNvPr>
          <p:cNvSpPr/>
          <p:nvPr/>
        </p:nvSpPr>
        <p:spPr>
          <a:xfrm>
            <a:off x="9731597" y="221634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3AC2F0B-679A-41F2-8703-DE0D9AF619F1}"/>
              </a:ext>
            </a:extLst>
          </p:cNvPr>
          <p:cNvSpPr/>
          <p:nvPr/>
        </p:nvSpPr>
        <p:spPr>
          <a:xfrm>
            <a:off x="10064243" y="221561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EBFBD4C-9425-473B-B54E-4C72C80D18F8}"/>
              </a:ext>
            </a:extLst>
          </p:cNvPr>
          <p:cNvSpPr/>
          <p:nvPr/>
        </p:nvSpPr>
        <p:spPr>
          <a:xfrm>
            <a:off x="8877831" y="2674309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381776B-9854-45B2-9FEF-43EB3A6EBAEC}"/>
              </a:ext>
            </a:extLst>
          </p:cNvPr>
          <p:cNvSpPr/>
          <p:nvPr/>
        </p:nvSpPr>
        <p:spPr>
          <a:xfrm>
            <a:off x="9228229" y="2669866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E7B845-624D-40B3-8397-C13CE0F56FCD}"/>
              </a:ext>
            </a:extLst>
          </p:cNvPr>
          <p:cNvSpPr/>
          <p:nvPr/>
        </p:nvSpPr>
        <p:spPr>
          <a:xfrm>
            <a:off x="9726835" y="2670346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B2889A-D2E1-4A49-BECE-30B9C5C1E8DA}"/>
              </a:ext>
            </a:extLst>
          </p:cNvPr>
          <p:cNvSpPr/>
          <p:nvPr/>
        </p:nvSpPr>
        <p:spPr>
          <a:xfrm>
            <a:off x="10044268" y="2669866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6A09DC9-043C-483A-AC61-36AF7417E857}"/>
              </a:ext>
            </a:extLst>
          </p:cNvPr>
          <p:cNvSpPr/>
          <p:nvPr/>
        </p:nvSpPr>
        <p:spPr>
          <a:xfrm>
            <a:off x="7185825" y="265966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11CFA3-DA63-45C8-9653-6F9217BB24AF}"/>
              </a:ext>
            </a:extLst>
          </p:cNvPr>
          <p:cNvSpPr/>
          <p:nvPr/>
        </p:nvSpPr>
        <p:spPr>
          <a:xfrm>
            <a:off x="7541741" y="265966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A0BB561-7372-4818-BA90-7F3E250098A6}"/>
              </a:ext>
            </a:extLst>
          </p:cNvPr>
          <p:cNvSpPr/>
          <p:nvPr/>
        </p:nvSpPr>
        <p:spPr>
          <a:xfrm>
            <a:off x="8034090" y="266034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FD41752-3D85-4C35-815F-E16C5ACDEADD}"/>
              </a:ext>
            </a:extLst>
          </p:cNvPr>
          <p:cNvSpPr/>
          <p:nvPr/>
        </p:nvSpPr>
        <p:spPr>
          <a:xfrm>
            <a:off x="8352262" y="266101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7C7327-6D10-483E-B361-28EFF54CC6E8}"/>
              </a:ext>
            </a:extLst>
          </p:cNvPr>
          <p:cNvSpPr/>
          <p:nvPr/>
        </p:nvSpPr>
        <p:spPr>
          <a:xfrm>
            <a:off x="7177082" y="313040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05C5272-401F-41CF-B8AA-2C2E2630B070}"/>
              </a:ext>
            </a:extLst>
          </p:cNvPr>
          <p:cNvSpPr/>
          <p:nvPr/>
        </p:nvSpPr>
        <p:spPr>
          <a:xfrm>
            <a:off x="7533780" y="313040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C2BC8-F303-46E5-8CC5-8FB04B2DFF33}"/>
              </a:ext>
            </a:extLst>
          </p:cNvPr>
          <p:cNvSpPr/>
          <p:nvPr/>
        </p:nvSpPr>
        <p:spPr>
          <a:xfrm>
            <a:off x="8029200" y="313040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BB5690F-809A-4D86-82F8-10568E9192CA}"/>
              </a:ext>
            </a:extLst>
          </p:cNvPr>
          <p:cNvSpPr/>
          <p:nvPr/>
        </p:nvSpPr>
        <p:spPr>
          <a:xfrm>
            <a:off x="8343180" y="312976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A2882F6-88D4-4286-82EE-D3240BB6C716}"/>
              </a:ext>
            </a:extLst>
          </p:cNvPr>
          <p:cNvSpPr/>
          <p:nvPr/>
        </p:nvSpPr>
        <p:spPr>
          <a:xfrm>
            <a:off x="8877831" y="3127446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7051B11-893D-468F-BC4B-8321C9A349D6}"/>
              </a:ext>
            </a:extLst>
          </p:cNvPr>
          <p:cNvSpPr/>
          <p:nvPr/>
        </p:nvSpPr>
        <p:spPr>
          <a:xfrm>
            <a:off x="9233351" y="3125455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6B773EC-BBEE-4A3F-8C17-1F98F7C60350}"/>
              </a:ext>
            </a:extLst>
          </p:cNvPr>
          <p:cNvSpPr/>
          <p:nvPr/>
        </p:nvSpPr>
        <p:spPr>
          <a:xfrm>
            <a:off x="9726835" y="3123483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290B79E-AC0C-4AEC-B7D2-5593B5C521A2}"/>
              </a:ext>
            </a:extLst>
          </p:cNvPr>
          <p:cNvSpPr/>
          <p:nvPr/>
        </p:nvSpPr>
        <p:spPr>
          <a:xfrm>
            <a:off x="10044268" y="3123003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086EA3A-8684-40D8-8F00-7EF2A53F4D77}"/>
              </a:ext>
            </a:extLst>
          </p:cNvPr>
          <p:cNvSpPr/>
          <p:nvPr/>
        </p:nvSpPr>
        <p:spPr>
          <a:xfrm>
            <a:off x="7039858" y="3522681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EC11AE6-C126-4057-81D0-7E49C9070D5B}"/>
              </a:ext>
            </a:extLst>
          </p:cNvPr>
          <p:cNvSpPr/>
          <p:nvPr/>
        </p:nvSpPr>
        <p:spPr>
          <a:xfrm>
            <a:off x="8746691" y="3522681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843872A-91B0-446A-BD84-742E9E8E6CEA}"/>
              </a:ext>
            </a:extLst>
          </p:cNvPr>
          <p:cNvSpPr/>
          <p:nvPr/>
        </p:nvSpPr>
        <p:spPr>
          <a:xfrm>
            <a:off x="7049383" y="3980353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978E2AE-ED19-4F83-9EBC-E96D57245162}"/>
              </a:ext>
            </a:extLst>
          </p:cNvPr>
          <p:cNvSpPr/>
          <p:nvPr/>
        </p:nvSpPr>
        <p:spPr>
          <a:xfrm>
            <a:off x="8765741" y="3980353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E792C62-F421-4C90-BDD9-4D70C68379E9}"/>
              </a:ext>
            </a:extLst>
          </p:cNvPr>
          <p:cNvSpPr/>
          <p:nvPr/>
        </p:nvSpPr>
        <p:spPr>
          <a:xfrm>
            <a:off x="7112129" y="4008299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EC3DF3A-61FD-4A08-9CFB-49BAA5D38F7B}"/>
              </a:ext>
            </a:extLst>
          </p:cNvPr>
          <p:cNvSpPr/>
          <p:nvPr/>
        </p:nvSpPr>
        <p:spPr>
          <a:xfrm>
            <a:off x="7955785" y="4008299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830DF45-DE73-4D93-91A2-D825D586724E}"/>
              </a:ext>
            </a:extLst>
          </p:cNvPr>
          <p:cNvSpPr/>
          <p:nvPr/>
        </p:nvSpPr>
        <p:spPr>
          <a:xfrm>
            <a:off x="8818961" y="4008299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2F54AA8-7829-43A9-B00A-FCF82DEFB89D}"/>
              </a:ext>
            </a:extLst>
          </p:cNvPr>
          <p:cNvSpPr/>
          <p:nvPr/>
        </p:nvSpPr>
        <p:spPr>
          <a:xfrm>
            <a:off x="9626199" y="4008299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1B75F7B-3AEB-49E1-A014-E7FBBC56A16A}"/>
              </a:ext>
            </a:extLst>
          </p:cNvPr>
          <p:cNvSpPr/>
          <p:nvPr/>
        </p:nvSpPr>
        <p:spPr>
          <a:xfrm>
            <a:off x="7049383" y="4438025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C2A17F1-8B44-4115-86C6-94A822096311}"/>
              </a:ext>
            </a:extLst>
          </p:cNvPr>
          <p:cNvSpPr/>
          <p:nvPr/>
        </p:nvSpPr>
        <p:spPr>
          <a:xfrm>
            <a:off x="8765741" y="4438025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DB6F533-E2D2-4EED-84F2-99022016C3FE}"/>
              </a:ext>
            </a:extLst>
          </p:cNvPr>
          <p:cNvSpPr/>
          <p:nvPr/>
        </p:nvSpPr>
        <p:spPr>
          <a:xfrm>
            <a:off x="7112129" y="4465971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086C5BB-F08E-41AE-9C2D-A622F94F8F38}"/>
              </a:ext>
            </a:extLst>
          </p:cNvPr>
          <p:cNvSpPr/>
          <p:nvPr/>
        </p:nvSpPr>
        <p:spPr>
          <a:xfrm>
            <a:off x="7955785" y="4465971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7B9791-EB9F-4EDA-B468-0D543CF6F91B}"/>
              </a:ext>
            </a:extLst>
          </p:cNvPr>
          <p:cNvSpPr/>
          <p:nvPr/>
        </p:nvSpPr>
        <p:spPr>
          <a:xfrm>
            <a:off x="8818962" y="4465971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445C685-AE7F-4DEA-B74F-EA265C766B65}"/>
              </a:ext>
            </a:extLst>
          </p:cNvPr>
          <p:cNvSpPr/>
          <p:nvPr/>
        </p:nvSpPr>
        <p:spPr>
          <a:xfrm>
            <a:off x="9626199" y="4465971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213D6E0-BBC7-434A-ACE8-B4D9D3002773}"/>
              </a:ext>
            </a:extLst>
          </p:cNvPr>
          <p:cNvSpPr/>
          <p:nvPr/>
        </p:nvSpPr>
        <p:spPr>
          <a:xfrm>
            <a:off x="7112129" y="3554615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261B925-9B5E-4F30-A905-8429E76D0DBC}"/>
              </a:ext>
            </a:extLst>
          </p:cNvPr>
          <p:cNvSpPr/>
          <p:nvPr/>
        </p:nvSpPr>
        <p:spPr>
          <a:xfrm>
            <a:off x="7955785" y="3554615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59EED1B-86EC-4EAF-B188-239BF11D2C0C}"/>
              </a:ext>
            </a:extLst>
          </p:cNvPr>
          <p:cNvSpPr/>
          <p:nvPr/>
        </p:nvSpPr>
        <p:spPr>
          <a:xfrm>
            <a:off x="8818962" y="3554615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5F93B27-B8A0-4B69-B5C9-D39C85A6D7B6}"/>
              </a:ext>
            </a:extLst>
          </p:cNvPr>
          <p:cNvSpPr/>
          <p:nvPr/>
        </p:nvSpPr>
        <p:spPr>
          <a:xfrm>
            <a:off x="9626199" y="3554615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324EA4E-6CA1-4AB5-B04F-C8AD9BA70949}"/>
              </a:ext>
            </a:extLst>
          </p:cNvPr>
          <p:cNvSpPr/>
          <p:nvPr/>
        </p:nvSpPr>
        <p:spPr>
          <a:xfrm>
            <a:off x="7169950" y="3593007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61DD4F7-A6D9-42B4-9EDA-08212394EE4A}"/>
              </a:ext>
            </a:extLst>
          </p:cNvPr>
          <p:cNvSpPr/>
          <p:nvPr/>
        </p:nvSpPr>
        <p:spPr>
          <a:xfrm>
            <a:off x="7527506" y="3590033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07A7389-8580-420B-82CF-3CD0656C7650}"/>
              </a:ext>
            </a:extLst>
          </p:cNvPr>
          <p:cNvSpPr/>
          <p:nvPr/>
        </p:nvSpPr>
        <p:spPr>
          <a:xfrm>
            <a:off x="8020990" y="3590513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C383FEE-144B-4762-96A6-10FAE1CA550D}"/>
              </a:ext>
            </a:extLst>
          </p:cNvPr>
          <p:cNvSpPr/>
          <p:nvPr/>
        </p:nvSpPr>
        <p:spPr>
          <a:xfrm>
            <a:off x="8338423" y="3590033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013D1AB-53F5-4B79-A22F-717626175432}"/>
              </a:ext>
            </a:extLst>
          </p:cNvPr>
          <p:cNvSpPr/>
          <p:nvPr/>
        </p:nvSpPr>
        <p:spPr>
          <a:xfrm>
            <a:off x="8870696" y="359299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AA67AD6-1F62-469C-9247-B869AFF30211}"/>
              </a:ext>
            </a:extLst>
          </p:cNvPr>
          <p:cNvSpPr/>
          <p:nvPr/>
        </p:nvSpPr>
        <p:spPr>
          <a:xfrm>
            <a:off x="9226799" y="359497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74BAD0F-D9E1-4CA4-ABE0-7C55731A09B1}"/>
              </a:ext>
            </a:extLst>
          </p:cNvPr>
          <p:cNvSpPr/>
          <p:nvPr/>
        </p:nvSpPr>
        <p:spPr>
          <a:xfrm>
            <a:off x="9715722" y="359497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4D582F7-2D3D-4468-8258-88F1296D1655}"/>
              </a:ext>
            </a:extLst>
          </p:cNvPr>
          <p:cNvSpPr/>
          <p:nvPr/>
        </p:nvSpPr>
        <p:spPr>
          <a:xfrm>
            <a:off x="10048368" y="359424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7A2E872-7C5A-47E0-86E1-B656251CC236}"/>
              </a:ext>
            </a:extLst>
          </p:cNvPr>
          <p:cNvSpPr/>
          <p:nvPr/>
        </p:nvSpPr>
        <p:spPr>
          <a:xfrm>
            <a:off x="8861956" y="405293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4A021C7-2D2A-4850-83C4-9E78421A206A}"/>
              </a:ext>
            </a:extLst>
          </p:cNvPr>
          <p:cNvSpPr/>
          <p:nvPr/>
        </p:nvSpPr>
        <p:spPr>
          <a:xfrm>
            <a:off x="9212354" y="404849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09ECBFE-9869-42E2-B5DA-80B50A4EAE97}"/>
              </a:ext>
            </a:extLst>
          </p:cNvPr>
          <p:cNvSpPr/>
          <p:nvPr/>
        </p:nvSpPr>
        <p:spPr>
          <a:xfrm>
            <a:off x="9710960" y="404897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CAE7089-D310-4B0C-A99B-8D979D07F2A8}"/>
              </a:ext>
            </a:extLst>
          </p:cNvPr>
          <p:cNvSpPr/>
          <p:nvPr/>
        </p:nvSpPr>
        <p:spPr>
          <a:xfrm>
            <a:off x="10028393" y="404849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2A35E5E-BB8F-4946-B4F9-F66A7B86C33E}"/>
              </a:ext>
            </a:extLst>
          </p:cNvPr>
          <p:cNvSpPr/>
          <p:nvPr/>
        </p:nvSpPr>
        <p:spPr>
          <a:xfrm>
            <a:off x="7169950" y="4038298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833BCD1-B57F-4425-9B0B-6E5E016C8E2A}"/>
              </a:ext>
            </a:extLst>
          </p:cNvPr>
          <p:cNvSpPr/>
          <p:nvPr/>
        </p:nvSpPr>
        <p:spPr>
          <a:xfrm>
            <a:off x="7525866" y="4038298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13CBBD2-EA9C-4CB4-AA15-5B81A3FA4516}"/>
              </a:ext>
            </a:extLst>
          </p:cNvPr>
          <p:cNvSpPr/>
          <p:nvPr/>
        </p:nvSpPr>
        <p:spPr>
          <a:xfrm>
            <a:off x="8018215" y="4038970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23AA1E9-5EAF-4B5D-A296-1EB9557FB590}"/>
              </a:ext>
            </a:extLst>
          </p:cNvPr>
          <p:cNvSpPr/>
          <p:nvPr/>
        </p:nvSpPr>
        <p:spPr>
          <a:xfrm>
            <a:off x="8336387" y="403964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543274B-FA7A-4F24-8603-11DFCD7D80A0}"/>
              </a:ext>
            </a:extLst>
          </p:cNvPr>
          <p:cNvSpPr/>
          <p:nvPr/>
        </p:nvSpPr>
        <p:spPr>
          <a:xfrm>
            <a:off x="7161207" y="450903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EADC639-BE09-49FA-903C-48109EF12040}"/>
              </a:ext>
            </a:extLst>
          </p:cNvPr>
          <p:cNvSpPr/>
          <p:nvPr/>
        </p:nvSpPr>
        <p:spPr>
          <a:xfrm>
            <a:off x="7517905" y="450903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1C33C22-A673-4010-B6C0-E12BBB937B03}"/>
              </a:ext>
            </a:extLst>
          </p:cNvPr>
          <p:cNvSpPr/>
          <p:nvPr/>
        </p:nvSpPr>
        <p:spPr>
          <a:xfrm>
            <a:off x="8013325" y="450903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5285D46-FAC9-4EA2-9D7D-58E1D3931746}"/>
              </a:ext>
            </a:extLst>
          </p:cNvPr>
          <p:cNvSpPr/>
          <p:nvPr/>
        </p:nvSpPr>
        <p:spPr>
          <a:xfrm>
            <a:off x="8327305" y="450838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3D350E3-852E-41CF-8AD3-3C7670802B5E}"/>
              </a:ext>
            </a:extLst>
          </p:cNvPr>
          <p:cNvSpPr/>
          <p:nvPr/>
        </p:nvSpPr>
        <p:spPr>
          <a:xfrm>
            <a:off x="8861956" y="4506075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2EB7AA7-7DA1-49A1-8034-8AB51BBA5D53}"/>
              </a:ext>
            </a:extLst>
          </p:cNvPr>
          <p:cNvSpPr/>
          <p:nvPr/>
        </p:nvSpPr>
        <p:spPr>
          <a:xfrm>
            <a:off x="9217476" y="4504084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042CDA3-AA9E-4D53-9F85-A25E07357FB8}"/>
              </a:ext>
            </a:extLst>
          </p:cNvPr>
          <p:cNvSpPr/>
          <p:nvPr/>
        </p:nvSpPr>
        <p:spPr>
          <a:xfrm>
            <a:off x="9710960" y="4502112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4189D4-CA72-4CFE-8872-B35A516FEE19}"/>
              </a:ext>
            </a:extLst>
          </p:cNvPr>
          <p:cNvSpPr/>
          <p:nvPr/>
        </p:nvSpPr>
        <p:spPr>
          <a:xfrm>
            <a:off x="10028393" y="450163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98FF930-2701-4FAA-A0A5-BA5F7842F5D1}"/>
              </a:ext>
            </a:extLst>
          </p:cNvPr>
          <p:cNvSpPr/>
          <p:nvPr/>
        </p:nvSpPr>
        <p:spPr>
          <a:xfrm>
            <a:off x="7039858" y="4856410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EE457CA-A7CC-45BA-8CFF-5C8F4F6F07C2}"/>
              </a:ext>
            </a:extLst>
          </p:cNvPr>
          <p:cNvSpPr/>
          <p:nvPr/>
        </p:nvSpPr>
        <p:spPr>
          <a:xfrm>
            <a:off x="8746691" y="4856410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167A87B-68A9-4F5A-96E5-319DE9D6B70C}"/>
              </a:ext>
            </a:extLst>
          </p:cNvPr>
          <p:cNvSpPr/>
          <p:nvPr/>
        </p:nvSpPr>
        <p:spPr>
          <a:xfrm>
            <a:off x="7049383" y="5314082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7B72F12-F53C-4212-95F5-CE85068B3A35}"/>
              </a:ext>
            </a:extLst>
          </p:cNvPr>
          <p:cNvSpPr/>
          <p:nvPr/>
        </p:nvSpPr>
        <p:spPr>
          <a:xfrm>
            <a:off x="8765741" y="5314082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DB4A933-15C8-4192-B784-F577FD92AB6A}"/>
              </a:ext>
            </a:extLst>
          </p:cNvPr>
          <p:cNvSpPr/>
          <p:nvPr/>
        </p:nvSpPr>
        <p:spPr>
          <a:xfrm>
            <a:off x="7112129" y="5342028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C7D0541-E4E4-44B2-98DB-1C83CFB6E500}"/>
              </a:ext>
            </a:extLst>
          </p:cNvPr>
          <p:cNvSpPr/>
          <p:nvPr/>
        </p:nvSpPr>
        <p:spPr>
          <a:xfrm>
            <a:off x="7955785" y="5342028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60D8CA2-5333-4DB5-BF04-D7545A399B8D}"/>
              </a:ext>
            </a:extLst>
          </p:cNvPr>
          <p:cNvSpPr/>
          <p:nvPr/>
        </p:nvSpPr>
        <p:spPr>
          <a:xfrm>
            <a:off x="8818961" y="534202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BD09BF5-2CAD-4E5E-80EB-6C980EE91FFC}"/>
              </a:ext>
            </a:extLst>
          </p:cNvPr>
          <p:cNvSpPr/>
          <p:nvPr/>
        </p:nvSpPr>
        <p:spPr>
          <a:xfrm>
            <a:off x="9626199" y="534202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50998EE-8E79-459B-85E6-354C500B181E}"/>
              </a:ext>
            </a:extLst>
          </p:cNvPr>
          <p:cNvSpPr/>
          <p:nvPr/>
        </p:nvSpPr>
        <p:spPr>
          <a:xfrm>
            <a:off x="7112129" y="4888344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282F85E-078F-487E-8DC7-F66DA2F5B828}"/>
              </a:ext>
            </a:extLst>
          </p:cNvPr>
          <p:cNvSpPr/>
          <p:nvPr/>
        </p:nvSpPr>
        <p:spPr>
          <a:xfrm>
            <a:off x="7955785" y="4888344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CBBA758-9EE3-4E95-B32B-91AD68FB9268}"/>
              </a:ext>
            </a:extLst>
          </p:cNvPr>
          <p:cNvSpPr/>
          <p:nvPr/>
        </p:nvSpPr>
        <p:spPr>
          <a:xfrm>
            <a:off x="8818962" y="4888344"/>
            <a:ext cx="708936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674604B-3055-493B-8AF9-D6009CB4415B}"/>
              </a:ext>
            </a:extLst>
          </p:cNvPr>
          <p:cNvSpPr/>
          <p:nvPr/>
        </p:nvSpPr>
        <p:spPr>
          <a:xfrm>
            <a:off x="9626199" y="4888344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79632B7-1EF3-4777-9081-7A50282549F1}"/>
              </a:ext>
            </a:extLst>
          </p:cNvPr>
          <p:cNvSpPr/>
          <p:nvPr/>
        </p:nvSpPr>
        <p:spPr>
          <a:xfrm>
            <a:off x="7169950" y="492673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FB0DC47-C623-48EA-86B9-0DF053782453}"/>
              </a:ext>
            </a:extLst>
          </p:cNvPr>
          <p:cNvSpPr/>
          <p:nvPr/>
        </p:nvSpPr>
        <p:spPr>
          <a:xfrm>
            <a:off x="7527506" y="4923762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83CFEDE-BFFE-444B-879F-EC38D93ADB28}"/>
              </a:ext>
            </a:extLst>
          </p:cNvPr>
          <p:cNvSpPr/>
          <p:nvPr/>
        </p:nvSpPr>
        <p:spPr>
          <a:xfrm>
            <a:off x="8020990" y="4924242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9842002-67A3-4863-A15D-C1AA48F3EAC3}"/>
              </a:ext>
            </a:extLst>
          </p:cNvPr>
          <p:cNvSpPr/>
          <p:nvPr/>
        </p:nvSpPr>
        <p:spPr>
          <a:xfrm>
            <a:off x="8338423" y="4923762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333CF3D-AD1E-4D55-AF88-26D3D0041823}"/>
              </a:ext>
            </a:extLst>
          </p:cNvPr>
          <p:cNvSpPr/>
          <p:nvPr/>
        </p:nvSpPr>
        <p:spPr>
          <a:xfrm>
            <a:off x="8870696" y="4926719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87FF10D-BBF3-4B91-8F7E-3AEC46DA4E12}"/>
              </a:ext>
            </a:extLst>
          </p:cNvPr>
          <p:cNvSpPr/>
          <p:nvPr/>
        </p:nvSpPr>
        <p:spPr>
          <a:xfrm>
            <a:off x="9226799" y="4928704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3FE6AA6-1E63-43B2-8F37-9BEE45457D8F}"/>
              </a:ext>
            </a:extLst>
          </p:cNvPr>
          <p:cNvSpPr/>
          <p:nvPr/>
        </p:nvSpPr>
        <p:spPr>
          <a:xfrm>
            <a:off x="9715722" y="492870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16B7B30-07F2-4E66-B95C-0F31864722CF}"/>
              </a:ext>
            </a:extLst>
          </p:cNvPr>
          <p:cNvSpPr/>
          <p:nvPr/>
        </p:nvSpPr>
        <p:spPr>
          <a:xfrm>
            <a:off x="10048368" y="4927975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CFCD022-9D1D-40B6-8A03-F1270519D73F}"/>
              </a:ext>
            </a:extLst>
          </p:cNvPr>
          <p:cNvSpPr/>
          <p:nvPr/>
        </p:nvSpPr>
        <p:spPr>
          <a:xfrm>
            <a:off x="8861956" y="538666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543D3CB-331B-4711-A49B-0B48D51A6209}"/>
              </a:ext>
            </a:extLst>
          </p:cNvPr>
          <p:cNvSpPr/>
          <p:nvPr/>
        </p:nvSpPr>
        <p:spPr>
          <a:xfrm>
            <a:off x="9212354" y="538222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1353F72-5251-4E86-903C-B7123B720986}"/>
              </a:ext>
            </a:extLst>
          </p:cNvPr>
          <p:cNvSpPr/>
          <p:nvPr/>
        </p:nvSpPr>
        <p:spPr>
          <a:xfrm>
            <a:off x="9710960" y="538270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47EA792-A83C-4279-8562-C4FC78125EF1}"/>
              </a:ext>
            </a:extLst>
          </p:cNvPr>
          <p:cNvSpPr/>
          <p:nvPr/>
        </p:nvSpPr>
        <p:spPr>
          <a:xfrm>
            <a:off x="10028393" y="538222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8C9425C-F998-4347-8662-F8B2EB86244C}"/>
              </a:ext>
            </a:extLst>
          </p:cNvPr>
          <p:cNvSpPr/>
          <p:nvPr/>
        </p:nvSpPr>
        <p:spPr>
          <a:xfrm>
            <a:off x="7169950" y="5372027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AD28059-BE50-4E60-8AE5-0424B5B4FD22}"/>
              </a:ext>
            </a:extLst>
          </p:cNvPr>
          <p:cNvSpPr/>
          <p:nvPr/>
        </p:nvSpPr>
        <p:spPr>
          <a:xfrm>
            <a:off x="7525866" y="5372027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2A0C2A9-6AD0-45EE-99CA-5B1E87CF3CC1}"/>
              </a:ext>
            </a:extLst>
          </p:cNvPr>
          <p:cNvSpPr/>
          <p:nvPr/>
        </p:nvSpPr>
        <p:spPr>
          <a:xfrm>
            <a:off x="8018215" y="5372699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4FCCD75-632B-4CB9-8C0F-1A13E12BB745}"/>
              </a:ext>
            </a:extLst>
          </p:cNvPr>
          <p:cNvSpPr/>
          <p:nvPr/>
        </p:nvSpPr>
        <p:spPr>
          <a:xfrm>
            <a:off x="8336387" y="5373371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17BD4-5B63-47BF-BE56-6E87C247D2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7" y="1447800"/>
            <a:ext cx="11543553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(or </a:t>
            </a:r>
            <a:r>
              <a:rPr lang="en-US" b="1" dirty="0"/>
              <a:t>hypergraph</a:t>
            </a:r>
            <a:r>
              <a:rPr lang="en-US" dirty="0"/>
              <a:t>) G = (V,E) is a set of vertices, V, and edges, E. 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vertex</a:t>
            </a:r>
            <a:r>
              <a:rPr lang="en-US" dirty="0"/>
              <a:t> is a node in the graph, and an </a:t>
            </a:r>
            <a:r>
              <a:rPr lang="en-US" b="1" dirty="0"/>
              <a:t>hyperedge</a:t>
            </a:r>
            <a:r>
              <a:rPr lang="en-US" dirty="0"/>
              <a:t> can be considered a subset of vertices.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vertex cover </a:t>
            </a:r>
            <a:r>
              <a:rPr lang="en-US" dirty="0"/>
              <a:t>C of a graph is a set of vertices </a:t>
            </a:r>
            <a:r>
              <a:rPr lang="en-US" dirty="0" err="1"/>
              <a:t>st</a:t>
            </a:r>
            <a:r>
              <a:rPr lang="en-US" dirty="0"/>
              <a:t> all edges in the graph include at least one vertex ∈ C.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matching</a:t>
            </a:r>
            <a:r>
              <a:rPr lang="en-US" dirty="0"/>
              <a:t> M is a selection of hyperedges such that no two have any vertex in common.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0"/>
            <a:ext cx="11546007" cy="923505"/>
          </a:xfrm>
        </p:spPr>
        <p:txBody>
          <a:bodyPr/>
          <a:lstStyle/>
          <a:p>
            <a:r>
              <a:rPr lang="en-US" dirty="0"/>
              <a:t>Graph Theory Primer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253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for (r-1)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90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993AE-74AB-41E0-8937-BAADBCC45765}"/>
              </a:ext>
            </a:extLst>
          </p:cNvPr>
          <p:cNvSpPr/>
          <p:nvPr/>
        </p:nvSpPr>
        <p:spPr>
          <a:xfrm>
            <a:off x="1905000" y="2106811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86CDD-E163-4519-AE9A-84F380FF881E}"/>
              </a:ext>
            </a:extLst>
          </p:cNvPr>
          <p:cNvSpPr/>
          <p:nvPr/>
        </p:nvSpPr>
        <p:spPr>
          <a:xfrm>
            <a:off x="3611833" y="2106811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3DF22-208C-4BDA-9001-7566BC89D70A}"/>
              </a:ext>
            </a:extLst>
          </p:cNvPr>
          <p:cNvSpPr/>
          <p:nvPr/>
        </p:nvSpPr>
        <p:spPr>
          <a:xfrm>
            <a:off x="1914525" y="2564483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4A6C-9670-4B7E-BA45-0E7230116FAC}"/>
              </a:ext>
            </a:extLst>
          </p:cNvPr>
          <p:cNvSpPr/>
          <p:nvPr/>
        </p:nvSpPr>
        <p:spPr>
          <a:xfrm>
            <a:off x="3630883" y="2564483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5C13B-B614-4DC4-A96E-583387842646}"/>
              </a:ext>
            </a:extLst>
          </p:cNvPr>
          <p:cNvSpPr/>
          <p:nvPr/>
        </p:nvSpPr>
        <p:spPr>
          <a:xfrm>
            <a:off x="1977271" y="2592429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E9ECF-927E-4863-AEA1-DEF17230E553}"/>
              </a:ext>
            </a:extLst>
          </p:cNvPr>
          <p:cNvSpPr/>
          <p:nvPr/>
        </p:nvSpPr>
        <p:spPr>
          <a:xfrm>
            <a:off x="2820927" y="2592429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E4F209-A919-4731-8CFA-53BBFC30B161}"/>
              </a:ext>
            </a:extLst>
          </p:cNvPr>
          <p:cNvSpPr/>
          <p:nvPr/>
        </p:nvSpPr>
        <p:spPr>
          <a:xfrm>
            <a:off x="3684103" y="2592429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3894AE-0BF2-4481-98F1-44D299A731B3}"/>
              </a:ext>
            </a:extLst>
          </p:cNvPr>
          <p:cNvSpPr/>
          <p:nvPr/>
        </p:nvSpPr>
        <p:spPr>
          <a:xfrm>
            <a:off x="4491341" y="2592429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DDD55-9F8B-4311-8063-00EF3ACEBD8C}"/>
              </a:ext>
            </a:extLst>
          </p:cNvPr>
          <p:cNvSpPr/>
          <p:nvPr/>
        </p:nvSpPr>
        <p:spPr>
          <a:xfrm>
            <a:off x="1914525" y="3022155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DC0E9-9D08-4B40-8D9B-CB8DF7C86412}"/>
              </a:ext>
            </a:extLst>
          </p:cNvPr>
          <p:cNvSpPr/>
          <p:nvPr/>
        </p:nvSpPr>
        <p:spPr>
          <a:xfrm>
            <a:off x="3630883" y="3022155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E9403-50DE-4605-BBBC-8C833EE9208B}"/>
              </a:ext>
            </a:extLst>
          </p:cNvPr>
          <p:cNvSpPr/>
          <p:nvPr/>
        </p:nvSpPr>
        <p:spPr>
          <a:xfrm>
            <a:off x="1977271" y="3050101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F1941-CD1C-44CF-B510-061CB99C5A71}"/>
              </a:ext>
            </a:extLst>
          </p:cNvPr>
          <p:cNvSpPr/>
          <p:nvPr/>
        </p:nvSpPr>
        <p:spPr>
          <a:xfrm>
            <a:off x="2820927" y="3050101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14B5B2-EB51-4278-BC17-CC6FD414889E}"/>
              </a:ext>
            </a:extLst>
          </p:cNvPr>
          <p:cNvSpPr/>
          <p:nvPr/>
        </p:nvSpPr>
        <p:spPr>
          <a:xfrm>
            <a:off x="3684104" y="3050101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BDD4A-4843-4480-B3A3-E209A09ACCD4}"/>
              </a:ext>
            </a:extLst>
          </p:cNvPr>
          <p:cNvSpPr/>
          <p:nvPr/>
        </p:nvSpPr>
        <p:spPr>
          <a:xfrm>
            <a:off x="4491341" y="3050101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50B7E-6AD0-4C5F-AF11-CC89A9D7919B}"/>
              </a:ext>
            </a:extLst>
          </p:cNvPr>
          <p:cNvSpPr/>
          <p:nvPr/>
        </p:nvSpPr>
        <p:spPr>
          <a:xfrm>
            <a:off x="1977271" y="2138745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10B45C-83F0-4FB5-8FA2-EA3EC497FB63}"/>
              </a:ext>
            </a:extLst>
          </p:cNvPr>
          <p:cNvSpPr/>
          <p:nvPr/>
        </p:nvSpPr>
        <p:spPr>
          <a:xfrm>
            <a:off x="2820927" y="2138745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19F5F-F02C-478B-88EC-670BB678D7D7}"/>
              </a:ext>
            </a:extLst>
          </p:cNvPr>
          <p:cNvSpPr/>
          <p:nvPr/>
        </p:nvSpPr>
        <p:spPr>
          <a:xfrm>
            <a:off x="3684104" y="2138745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9AC53E-8921-45F7-BFFC-30E555F75BE3}"/>
              </a:ext>
            </a:extLst>
          </p:cNvPr>
          <p:cNvSpPr/>
          <p:nvPr/>
        </p:nvSpPr>
        <p:spPr>
          <a:xfrm>
            <a:off x="4491341" y="2138745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4719C4-40FA-4495-86AE-54848242DF8D}"/>
              </a:ext>
            </a:extLst>
          </p:cNvPr>
          <p:cNvSpPr/>
          <p:nvPr/>
        </p:nvSpPr>
        <p:spPr>
          <a:xfrm>
            <a:off x="2035092" y="2177137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F525BB-83A3-4239-8538-C144CA021EF5}"/>
              </a:ext>
            </a:extLst>
          </p:cNvPr>
          <p:cNvSpPr/>
          <p:nvPr/>
        </p:nvSpPr>
        <p:spPr>
          <a:xfrm>
            <a:off x="2392648" y="2174163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1A8DCC-D646-474C-9708-20D936AD193A}"/>
              </a:ext>
            </a:extLst>
          </p:cNvPr>
          <p:cNvSpPr/>
          <p:nvPr/>
        </p:nvSpPr>
        <p:spPr>
          <a:xfrm>
            <a:off x="2886132" y="2174643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4C163A-CF9E-4DE8-8E12-033E4ECBBE25}"/>
              </a:ext>
            </a:extLst>
          </p:cNvPr>
          <p:cNvSpPr/>
          <p:nvPr/>
        </p:nvSpPr>
        <p:spPr>
          <a:xfrm>
            <a:off x="3203565" y="2174163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FCC9F-D05F-444D-994C-CC321B73FFB2}"/>
              </a:ext>
            </a:extLst>
          </p:cNvPr>
          <p:cNvSpPr/>
          <p:nvPr/>
        </p:nvSpPr>
        <p:spPr>
          <a:xfrm>
            <a:off x="3735838" y="217712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961387-DCBF-4429-B32D-1ECAD01566DA}"/>
              </a:ext>
            </a:extLst>
          </p:cNvPr>
          <p:cNvSpPr/>
          <p:nvPr/>
        </p:nvSpPr>
        <p:spPr>
          <a:xfrm>
            <a:off x="4091941" y="21791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DC87FD-1A94-46C1-93DA-659168AC4A88}"/>
              </a:ext>
            </a:extLst>
          </p:cNvPr>
          <p:cNvSpPr/>
          <p:nvPr/>
        </p:nvSpPr>
        <p:spPr>
          <a:xfrm>
            <a:off x="4580864" y="21791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98E619-C141-4377-851A-E37EE3219CA4}"/>
              </a:ext>
            </a:extLst>
          </p:cNvPr>
          <p:cNvSpPr/>
          <p:nvPr/>
        </p:nvSpPr>
        <p:spPr>
          <a:xfrm>
            <a:off x="4913510" y="217837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C83D5D-625E-4081-A37B-96BC69A1E269}"/>
              </a:ext>
            </a:extLst>
          </p:cNvPr>
          <p:cNvSpPr/>
          <p:nvPr/>
        </p:nvSpPr>
        <p:spPr>
          <a:xfrm>
            <a:off x="3727098" y="2637068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C74F7A-6E7A-402F-8E91-9896A8993B28}"/>
              </a:ext>
            </a:extLst>
          </p:cNvPr>
          <p:cNvSpPr/>
          <p:nvPr/>
        </p:nvSpPr>
        <p:spPr>
          <a:xfrm>
            <a:off x="4077496" y="2632625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4F336B-E89F-4F8F-881F-071585B5EFB6}"/>
              </a:ext>
            </a:extLst>
          </p:cNvPr>
          <p:cNvSpPr/>
          <p:nvPr/>
        </p:nvSpPr>
        <p:spPr>
          <a:xfrm>
            <a:off x="4576102" y="2633105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1CA19B-C81D-4EE6-AA0C-6CF5C51F7C1D}"/>
              </a:ext>
            </a:extLst>
          </p:cNvPr>
          <p:cNvSpPr/>
          <p:nvPr/>
        </p:nvSpPr>
        <p:spPr>
          <a:xfrm>
            <a:off x="4893535" y="2632625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0486A5-C307-4508-8C97-03E7BBC5A18F}"/>
              </a:ext>
            </a:extLst>
          </p:cNvPr>
          <p:cNvSpPr/>
          <p:nvPr/>
        </p:nvSpPr>
        <p:spPr>
          <a:xfrm>
            <a:off x="2035092" y="262242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613EBD-BB5F-40B6-9154-CBDDF3899AC9}"/>
              </a:ext>
            </a:extLst>
          </p:cNvPr>
          <p:cNvSpPr/>
          <p:nvPr/>
        </p:nvSpPr>
        <p:spPr>
          <a:xfrm>
            <a:off x="2391008" y="262242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7ABD69-91E8-4330-968D-40AAD69E0B78}"/>
              </a:ext>
            </a:extLst>
          </p:cNvPr>
          <p:cNvSpPr/>
          <p:nvPr/>
        </p:nvSpPr>
        <p:spPr>
          <a:xfrm>
            <a:off x="2883357" y="262310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642EC8-FBFF-46D1-8537-0288DC7CFF3F}"/>
              </a:ext>
            </a:extLst>
          </p:cNvPr>
          <p:cNvSpPr/>
          <p:nvPr/>
        </p:nvSpPr>
        <p:spPr>
          <a:xfrm>
            <a:off x="3201529" y="2623772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B8214D-EAB7-48E2-A11E-2F666876E3AC}"/>
              </a:ext>
            </a:extLst>
          </p:cNvPr>
          <p:cNvSpPr/>
          <p:nvPr/>
        </p:nvSpPr>
        <p:spPr>
          <a:xfrm>
            <a:off x="2026349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467819-3437-4F09-950A-0840A85E64AB}"/>
              </a:ext>
            </a:extLst>
          </p:cNvPr>
          <p:cNvSpPr/>
          <p:nvPr/>
        </p:nvSpPr>
        <p:spPr>
          <a:xfrm>
            <a:off x="2383047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F98BF5-06F6-48E8-BDCB-CAC0DE173848}"/>
              </a:ext>
            </a:extLst>
          </p:cNvPr>
          <p:cNvSpPr/>
          <p:nvPr/>
        </p:nvSpPr>
        <p:spPr>
          <a:xfrm>
            <a:off x="2878467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0453DF-4218-4B61-87FA-B54299EA2308}"/>
              </a:ext>
            </a:extLst>
          </p:cNvPr>
          <p:cNvSpPr/>
          <p:nvPr/>
        </p:nvSpPr>
        <p:spPr>
          <a:xfrm>
            <a:off x="3192447" y="309251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DFDEB7-99E1-4A70-9910-AA8A1E0149BD}"/>
              </a:ext>
            </a:extLst>
          </p:cNvPr>
          <p:cNvSpPr/>
          <p:nvPr/>
        </p:nvSpPr>
        <p:spPr>
          <a:xfrm>
            <a:off x="3727098" y="3090205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9B9D78-3FE1-4CD8-B7C1-3ADAF3BE5435}"/>
              </a:ext>
            </a:extLst>
          </p:cNvPr>
          <p:cNvSpPr/>
          <p:nvPr/>
        </p:nvSpPr>
        <p:spPr>
          <a:xfrm>
            <a:off x="4082618" y="308821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1F9B-F0C6-40FD-823D-5E40D15E6A47}"/>
              </a:ext>
            </a:extLst>
          </p:cNvPr>
          <p:cNvSpPr/>
          <p:nvPr/>
        </p:nvSpPr>
        <p:spPr>
          <a:xfrm>
            <a:off x="4576102" y="308624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87C99-11A9-437F-B01F-3CF841C7D071}"/>
              </a:ext>
            </a:extLst>
          </p:cNvPr>
          <p:cNvSpPr/>
          <p:nvPr/>
        </p:nvSpPr>
        <p:spPr>
          <a:xfrm>
            <a:off x="4893535" y="3085762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51757C-8E71-4001-9553-786C546D310B}"/>
              </a:ext>
            </a:extLst>
          </p:cNvPr>
          <p:cNvSpPr/>
          <p:nvPr/>
        </p:nvSpPr>
        <p:spPr>
          <a:xfrm>
            <a:off x="1889125" y="3485440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9C80DD-E17B-40AC-843C-101FAFDE84C3}"/>
              </a:ext>
            </a:extLst>
          </p:cNvPr>
          <p:cNvSpPr/>
          <p:nvPr/>
        </p:nvSpPr>
        <p:spPr>
          <a:xfrm>
            <a:off x="3595958" y="3485440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7B1B04-605E-4747-AF16-67583DD54D20}"/>
              </a:ext>
            </a:extLst>
          </p:cNvPr>
          <p:cNvSpPr/>
          <p:nvPr/>
        </p:nvSpPr>
        <p:spPr>
          <a:xfrm>
            <a:off x="1898650" y="3943112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0D30A0-990C-4B0C-A786-A57A267E8162}"/>
              </a:ext>
            </a:extLst>
          </p:cNvPr>
          <p:cNvSpPr/>
          <p:nvPr/>
        </p:nvSpPr>
        <p:spPr>
          <a:xfrm>
            <a:off x="3615008" y="3943112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DBA83E-84BA-4AD3-86A2-5C5E428F006B}"/>
              </a:ext>
            </a:extLst>
          </p:cNvPr>
          <p:cNvSpPr/>
          <p:nvPr/>
        </p:nvSpPr>
        <p:spPr>
          <a:xfrm>
            <a:off x="1961396" y="3971058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9BD1F5-7411-4788-8118-4BDA9CBC4D04}"/>
              </a:ext>
            </a:extLst>
          </p:cNvPr>
          <p:cNvSpPr/>
          <p:nvPr/>
        </p:nvSpPr>
        <p:spPr>
          <a:xfrm>
            <a:off x="2805052" y="3971058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E9BD4-4B65-4B2B-8FC9-71D8552A3D72}"/>
              </a:ext>
            </a:extLst>
          </p:cNvPr>
          <p:cNvSpPr/>
          <p:nvPr/>
        </p:nvSpPr>
        <p:spPr>
          <a:xfrm>
            <a:off x="3668228" y="397105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94BD78-34F2-4252-B6AE-17B741DEC253}"/>
              </a:ext>
            </a:extLst>
          </p:cNvPr>
          <p:cNvSpPr/>
          <p:nvPr/>
        </p:nvSpPr>
        <p:spPr>
          <a:xfrm>
            <a:off x="4475466" y="397105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5A320B-B7D0-4CE1-890B-B85F9F783C96}"/>
              </a:ext>
            </a:extLst>
          </p:cNvPr>
          <p:cNvSpPr/>
          <p:nvPr/>
        </p:nvSpPr>
        <p:spPr>
          <a:xfrm>
            <a:off x="1898650" y="4400784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9F9781-3EC8-4129-9508-A2A111CFA76F}"/>
              </a:ext>
            </a:extLst>
          </p:cNvPr>
          <p:cNvSpPr/>
          <p:nvPr/>
        </p:nvSpPr>
        <p:spPr>
          <a:xfrm>
            <a:off x="3615008" y="4400784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4A53D9-F48D-44E3-B95B-207CD636CAC6}"/>
              </a:ext>
            </a:extLst>
          </p:cNvPr>
          <p:cNvSpPr/>
          <p:nvPr/>
        </p:nvSpPr>
        <p:spPr>
          <a:xfrm>
            <a:off x="1961396" y="4428730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C2CDD-C3FC-4195-A228-AA4A1B6DAEF1}"/>
              </a:ext>
            </a:extLst>
          </p:cNvPr>
          <p:cNvSpPr/>
          <p:nvPr/>
        </p:nvSpPr>
        <p:spPr>
          <a:xfrm>
            <a:off x="2805052" y="4428730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E958843-A0F2-44C4-BDCB-A32FA0AC18D4}"/>
              </a:ext>
            </a:extLst>
          </p:cNvPr>
          <p:cNvSpPr/>
          <p:nvPr/>
        </p:nvSpPr>
        <p:spPr>
          <a:xfrm>
            <a:off x="3668229" y="4428730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66D454-470A-4E1A-83F4-C00039E42714}"/>
              </a:ext>
            </a:extLst>
          </p:cNvPr>
          <p:cNvSpPr/>
          <p:nvPr/>
        </p:nvSpPr>
        <p:spPr>
          <a:xfrm>
            <a:off x="4475466" y="4428730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8FB886-9612-428E-8C25-36997DD3A6C5}"/>
              </a:ext>
            </a:extLst>
          </p:cNvPr>
          <p:cNvSpPr/>
          <p:nvPr/>
        </p:nvSpPr>
        <p:spPr>
          <a:xfrm>
            <a:off x="1961396" y="3517374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46C163-96A3-4872-ABC3-FFE4E120CB6E}"/>
              </a:ext>
            </a:extLst>
          </p:cNvPr>
          <p:cNvSpPr/>
          <p:nvPr/>
        </p:nvSpPr>
        <p:spPr>
          <a:xfrm>
            <a:off x="2805052" y="3517374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81CB43-9AA2-44D5-B088-8C2ED130E226}"/>
              </a:ext>
            </a:extLst>
          </p:cNvPr>
          <p:cNvSpPr/>
          <p:nvPr/>
        </p:nvSpPr>
        <p:spPr>
          <a:xfrm>
            <a:off x="3668229" y="3517374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2D1BBA-FAA4-47CE-AB9C-E586AF5A66A5}"/>
              </a:ext>
            </a:extLst>
          </p:cNvPr>
          <p:cNvSpPr/>
          <p:nvPr/>
        </p:nvSpPr>
        <p:spPr>
          <a:xfrm>
            <a:off x="4475466" y="3517374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1644E9-5535-4927-B6C7-FC5AC9716DF7}"/>
              </a:ext>
            </a:extLst>
          </p:cNvPr>
          <p:cNvSpPr/>
          <p:nvPr/>
        </p:nvSpPr>
        <p:spPr>
          <a:xfrm>
            <a:off x="2019217" y="3555766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5065A2-8E4A-48A1-9F89-30B90BA9F597}"/>
              </a:ext>
            </a:extLst>
          </p:cNvPr>
          <p:cNvSpPr/>
          <p:nvPr/>
        </p:nvSpPr>
        <p:spPr>
          <a:xfrm>
            <a:off x="2376773" y="3552792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5640AB-0CE9-41DB-9379-10D1B3842EA3}"/>
              </a:ext>
            </a:extLst>
          </p:cNvPr>
          <p:cNvSpPr/>
          <p:nvPr/>
        </p:nvSpPr>
        <p:spPr>
          <a:xfrm>
            <a:off x="2870257" y="355327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E8134A3-D838-4023-A768-051B6864714E}"/>
              </a:ext>
            </a:extLst>
          </p:cNvPr>
          <p:cNvSpPr/>
          <p:nvPr/>
        </p:nvSpPr>
        <p:spPr>
          <a:xfrm>
            <a:off x="3187690" y="3552792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5E5FB9-4271-46E7-B4F5-7CDB37E775E8}"/>
              </a:ext>
            </a:extLst>
          </p:cNvPr>
          <p:cNvSpPr/>
          <p:nvPr/>
        </p:nvSpPr>
        <p:spPr>
          <a:xfrm>
            <a:off x="3719963" y="355574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2B0C98-AE4D-4BFC-9E17-9435EAC5F3CD}"/>
              </a:ext>
            </a:extLst>
          </p:cNvPr>
          <p:cNvSpPr/>
          <p:nvPr/>
        </p:nvSpPr>
        <p:spPr>
          <a:xfrm>
            <a:off x="4076066" y="3557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89B9A9-E2F5-44E5-A2B2-A68549CE50B0}"/>
              </a:ext>
            </a:extLst>
          </p:cNvPr>
          <p:cNvSpPr/>
          <p:nvPr/>
        </p:nvSpPr>
        <p:spPr>
          <a:xfrm>
            <a:off x="4564989" y="3557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C41279-E4D9-4A7E-88A5-14EA1691D05A}"/>
              </a:ext>
            </a:extLst>
          </p:cNvPr>
          <p:cNvSpPr/>
          <p:nvPr/>
        </p:nvSpPr>
        <p:spPr>
          <a:xfrm>
            <a:off x="4897635" y="35570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665B39-1C24-417A-865F-C8B43D43AAE1}"/>
              </a:ext>
            </a:extLst>
          </p:cNvPr>
          <p:cNvSpPr/>
          <p:nvPr/>
        </p:nvSpPr>
        <p:spPr>
          <a:xfrm>
            <a:off x="3711223" y="40156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5F4A7C-69E0-469B-8606-358FD1FEF7F2}"/>
              </a:ext>
            </a:extLst>
          </p:cNvPr>
          <p:cNvSpPr/>
          <p:nvPr/>
        </p:nvSpPr>
        <p:spPr>
          <a:xfrm>
            <a:off x="4061621" y="401125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22A4461-4800-4E5D-9E52-C37E81DC17E4}"/>
              </a:ext>
            </a:extLst>
          </p:cNvPr>
          <p:cNvSpPr/>
          <p:nvPr/>
        </p:nvSpPr>
        <p:spPr>
          <a:xfrm>
            <a:off x="4560227" y="4011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498C22-15CF-4799-80BB-230722565C06}"/>
              </a:ext>
            </a:extLst>
          </p:cNvPr>
          <p:cNvSpPr/>
          <p:nvPr/>
        </p:nvSpPr>
        <p:spPr>
          <a:xfrm>
            <a:off x="4877660" y="401125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742944-4373-4C40-AA74-92C5C9179A48}"/>
              </a:ext>
            </a:extLst>
          </p:cNvPr>
          <p:cNvSpPr/>
          <p:nvPr/>
        </p:nvSpPr>
        <p:spPr>
          <a:xfrm>
            <a:off x="2019217" y="4001057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E6C5FD-B846-44AA-B9E8-ACE83617473E}"/>
              </a:ext>
            </a:extLst>
          </p:cNvPr>
          <p:cNvSpPr/>
          <p:nvPr/>
        </p:nvSpPr>
        <p:spPr>
          <a:xfrm>
            <a:off x="2375133" y="4001057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E5458AC-90DF-4320-973F-5B69BC0CA939}"/>
              </a:ext>
            </a:extLst>
          </p:cNvPr>
          <p:cNvSpPr/>
          <p:nvPr/>
        </p:nvSpPr>
        <p:spPr>
          <a:xfrm>
            <a:off x="2867482" y="4001729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F0F1BD-3265-43C9-9C8C-D6545DD98358}"/>
              </a:ext>
            </a:extLst>
          </p:cNvPr>
          <p:cNvSpPr/>
          <p:nvPr/>
        </p:nvSpPr>
        <p:spPr>
          <a:xfrm>
            <a:off x="3185654" y="4002401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B667F5-2F98-4069-9419-9B767DDDE2D9}"/>
              </a:ext>
            </a:extLst>
          </p:cNvPr>
          <p:cNvSpPr/>
          <p:nvPr/>
        </p:nvSpPr>
        <p:spPr>
          <a:xfrm>
            <a:off x="2010474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7DCD8E-A64B-4CAD-8087-28EE7AB65EB2}"/>
              </a:ext>
            </a:extLst>
          </p:cNvPr>
          <p:cNvSpPr/>
          <p:nvPr/>
        </p:nvSpPr>
        <p:spPr>
          <a:xfrm>
            <a:off x="2367172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B6A02-53CF-4D4A-AAD9-2BF1C5502852}"/>
              </a:ext>
            </a:extLst>
          </p:cNvPr>
          <p:cNvSpPr/>
          <p:nvPr/>
        </p:nvSpPr>
        <p:spPr>
          <a:xfrm>
            <a:off x="2862592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77116B-A4D5-4F77-8A2A-6CB9304B34AD}"/>
              </a:ext>
            </a:extLst>
          </p:cNvPr>
          <p:cNvSpPr/>
          <p:nvPr/>
        </p:nvSpPr>
        <p:spPr>
          <a:xfrm>
            <a:off x="3176572" y="447114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FC61B5-C263-44D1-9F29-ADCC4C68B6AB}"/>
              </a:ext>
            </a:extLst>
          </p:cNvPr>
          <p:cNvSpPr/>
          <p:nvPr/>
        </p:nvSpPr>
        <p:spPr>
          <a:xfrm>
            <a:off x="3711223" y="446883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1AEE6A-1EB2-4C93-82AB-33F5D3D3072E}"/>
              </a:ext>
            </a:extLst>
          </p:cNvPr>
          <p:cNvSpPr/>
          <p:nvPr/>
        </p:nvSpPr>
        <p:spPr>
          <a:xfrm>
            <a:off x="4066743" y="4466843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EBB5E2-D656-4162-ABAF-53D7BE1BC129}"/>
              </a:ext>
            </a:extLst>
          </p:cNvPr>
          <p:cNvSpPr/>
          <p:nvPr/>
        </p:nvSpPr>
        <p:spPr>
          <a:xfrm>
            <a:off x="4560227" y="4464871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AB0EB03-2D53-448F-9490-7A2D0410C99F}"/>
              </a:ext>
            </a:extLst>
          </p:cNvPr>
          <p:cNvSpPr/>
          <p:nvPr/>
        </p:nvSpPr>
        <p:spPr>
          <a:xfrm>
            <a:off x="4877660" y="4464391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F4D7CE-88EC-49D1-8331-2E937C82F212}"/>
              </a:ext>
            </a:extLst>
          </p:cNvPr>
          <p:cNvSpPr/>
          <p:nvPr/>
        </p:nvSpPr>
        <p:spPr>
          <a:xfrm>
            <a:off x="1889125" y="4819169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CC608-1B38-44EE-8AE7-52FB9CE63739}"/>
              </a:ext>
            </a:extLst>
          </p:cNvPr>
          <p:cNvSpPr/>
          <p:nvPr/>
        </p:nvSpPr>
        <p:spPr>
          <a:xfrm>
            <a:off x="3595958" y="4819169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DAFC4F-B6E5-4BD3-9662-3D6B9DC224EB}"/>
              </a:ext>
            </a:extLst>
          </p:cNvPr>
          <p:cNvSpPr/>
          <p:nvPr/>
        </p:nvSpPr>
        <p:spPr>
          <a:xfrm>
            <a:off x="1898650" y="5276841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441906-63F1-4C7D-BBD9-A538A037A506}"/>
              </a:ext>
            </a:extLst>
          </p:cNvPr>
          <p:cNvSpPr/>
          <p:nvPr/>
        </p:nvSpPr>
        <p:spPr>
          <a:xfrm>
            <a:off x="3615008" y="5276841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F531CA-5EDC-4BFB-961D-E74552C5F0E2}"/>
              </a:ext>
            </a:extLst>
          </p:cNvPr>
          <p:cNvSpPr/>
          <p:nvPr/>
        </p:nvSpPr>
        <p:spPr>
          <a:xfrm>
            <a:off x="1961396" y="5304787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75B1BF2-1AD2-41BD-99AE-8ECB423C29E4}"/>
              </a:ext>
            </a:extLst>
          </p:cNvPr>
          <p:cNvSpPr/>
          <p:nvPr/>
        </p:nvSpPr>
        <p:spPr>
          <a:xfrm>
            <a:off x="2805052" y="5304787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329A74-D60F-4B1E-99DB-0BDD0CA62476}"/>
              </a:ext>
            </a:extLst>
          </p:cNvPr>
          <p:cNvSpPr/>
          <p:nvPr/>
        </p:nvSpPr>
        <p:spPr>
          <a:xfrm>
            <a:off x="3668228" y="5304787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7C846A-E8C5-49C8-8D3D-41F23E3224A5}"/>
              </a:ext>
            </a:extLst>
          </p:cNvPr>
          <p:cNvSpPr/>
          <p:nvPr/>
        </p:nvSpPr>
        <p:spPr>
          <a:xfrm>
            <a:off x="4475466" y="5304787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E96B65-62A2-4A8C-8CBC-2F6D1B5BCC31}"/>
              </a:ext>
            </a:extLst>
          </p:cNvPr>
          <p:cNvSpPr/>
          <p:nvPr/>
        </p:nvSpPr>
        <p:spPr>
          <a:xfrm>
            <a:off x="1961396" y="4851103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00FEF-DBF3-4C2B-8A2E-E300F9FD949C}"/>
              </a:ext>
            </a:extLst>
          </p:cNvPr>
          <p:cNvSpPr/>
          <p:nvPr/>
        </p:nvSpPr>
        <p:spPr>
          <a:xfrm>
            <a:off x="2805052" y="4851103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C67834-69EE-4916-9BAD-9F0175B61538}"/>
              </a:ext>
            </a:extLst>
          </p:cNvPr>
          <p:cNvSpPr/>
          <p:nvPr/>
        </p:nvSpPr>
        <p:spPr>
          <a:xfrm>
            <a:off x="3668229" y="4851103"/>
            <a:ext cx="708936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5BD8AF0-2D03-45AC-85B8-4C79740CA777}"/>
              </a:ext>
            </a:extLst>
          </p:cNvPr>
          <p:cNvSpPr/>
          <p:nvPr/>
        </p:nvSpPr>
        <p:spPr>
          <a:xfrm>
            <a:off x="4475466" y="4851103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3B3010-BC2D-4A8B-BDD0-56F3A727475C}"/>
              </a:ext>
            </a:extLst>
          </p:cNvPr>
          <p:cNvSpPr/>
          <p:nvPr/>
        </p:nvSpPr>
        <p:spPr>
          <a:xfrm>
            <a:off x="2019217" y="488949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581921-8613-4186-98C5-9A11E1DB2CC8}"/>
              </a:ext>
            </a:extLst>
          </p:cNvPr>
          <p:cNvSpPr/>
          <p:nvPr/>
        </p:nvSpPr>
        <p:spPr>
          <a:xfrm>
            <a:off x="2376773" y="488652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295448F-6791-4DEA-8165-D55B195FB8E0}"/>
              </a:ext>
            </a:extLst>
          </p:cNvPr>
          <p:cNvSpPr/>
          <p:nvPr/>
        </p:nvSpPr>
        <p:spPr>
          <a:xfrm>
            <a:off x="2870257" y="488700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C9437A9-76F6-4E4B-A4CD-BA499268869E}"/>
              </a:ext>
            </a:extLst>
          </p:cNvPr>
          <p:cNvSpPr/>
          <p:nvPr/>
        </p:nvSpPr>
        <p:spPr>
          <a:xfrm>
            <a:off x="3187690" y="488652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422CD1-9AFB-428C-B168-C6E5665235A8}"/>
              </a:ext>
            </a:extLst>
          </p:cNvPr>
          <p:cNvSpPr/>
          <p:nvPr/>
        </p:nvSpPr>
        <p:spPr>
          <a:xfrm>
            <a:off x="3719963" y="4889478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1EB794-DD0B-42D0-908F-23A32B040D61}"/>
              </a:ext>
            </a:extLst>
          </p:cNvPr>
          <p:cNvSpPr/>
          <p:nvPr/>
        </p:nvSpPr>
        <p:spPr>
          <a:xfrm>
            <a:off x="4076066" y="4891463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2B9708-4BD9-4ACF-AAC6-120E1B0FC6C7}"/>
              </a:ext>
            </a:extLst>
          </p:cNvPr>
          <p:cNvSpPr/>
          <p:nvPr/>
        </p:nvSpPr>
        <p:spPr>
          <a:xfrm>
            <a:off x="4564989" y="4891463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432B83-BCFE-4DE0-929E-1EB1DD66E99A}"/>
              </a:ext>
            </a:extLst>
          </p:cNvPr>
          <p:cNvSpPr/>
          <p:nvPr/>
        </p:nvSpPr>
        <p:spPr>
          <a:xfrm>
            <a:off x="4897635" y="4890734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D36163F-2CA0-4048-8360-2E3DFE726D3B}"/>
              </a:ext>
            </a:extLst>
          </p:cNvPr>
          <p:cNvSpPr/>
          <p:nvPr/>
        </p:nvSpPr>
        <p:spPr>
          <a:xfrm>
            <a:off x="3711223" y="534942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7312ED-E5A6-4C40-953F-17960A718775}"/>
              </a:ext>
            </a:extLst>
          </p:cNvPr>
          <p:cNvSpPr/>
          <p:nvPr/>
        </p:nvSpPr>
        <p:spPr>
          <a:xfrm>
            <a:off x="4061621" y="534498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3E54F9C-FAF4-4A14-9762-BA2F2B50303D}"/>
              </a:ext>
            </a:extLst>
          </p:cNvPr>
          <p:cNvSpPr/>
          <p:nvPr/>
        </p:nvSpPr>
        <p:spPr>
          <a:xfrm>
            <a:off x="4560227" y="534546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578C1C3-5D02-406D-B73A-424B19CB1CB9}"/>
              </a:ext>
            </a:extLst>
          </p:cNvPr>
          <p:cNvSpPr/>
          <p:nvPr/>
        </p:nvSpPr>
        <p:spPr>
          <a:xfrm>
            <a:off x="4877660" y="534498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DA569E-2C9E-4CB8-8ABB-42D0AC8D1B31}"/>
              </a:ext>
            </a:extLst>
          </p:cNvPr>
          <p:cNvSpPr/>
          <p:nvPr/>
        </p:nvSpPr>
        <p:spPr>
          <a:xfrm>
            <a:off x="2019217" y="5334786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81B1399-B4FA-431A-8C7F-22B21A350F84}"/>
              </a:ext>
            </a:extLst>
          </p:cNvPr>
          <p:cNvSpPr/>
          <p:nvPr/>
        </p:nvSpPr>
        <p:spPr>
          <a:xfrm>
            <a:off x="2375133" y="5334786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7E0F847-1545-4C7A-AFB6-F9656A67C299}"/>
              </a:ext>
            </a:extLst>
          </p:cNvPr>
          <p:cNvSpPr/>
          <p:nvPr/>
        </p:nvSpPr>
        <p:spPr>
          <a:xfrm>
            <a:off x="2867482" y="5335458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B21C158-BD1D-4310-BBEB-D50C4091F7EE}"/>
              </a:ext>
            </a:extLst>
          </p:cNvPr>
          <p:cNvSpPr/>
          <p:nvPr/>
        </p:nvSpPr>
        <p:spPr>
          <a:xfrm>
            <a:off x="3185654" y="5336130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8CE0B-7DA1-4835-9F6C-AACD6FC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for (r-1) 1-intersecting bundles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91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993AE-74AB-41E0-8937-BAADBCC45765}"/>
              </a:ext>
            </a:extLst>
          </p:cNvPr>
          <p:cNvSpPr/>
          <p:nvPr/>
        </p:nvSpPr>
        <p:spPr>
          <a:xfrm>
            <a:off x="1905000" y="2106811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86CDD-E163-4519-AE9A-84F380FF881E}"/>
              </a:ext>
            </a:extLst>
          </p:cNvPr>
          <p:cNvSpPr/>
          <p:nvPr/>
        </p:nvSpPr>
        <p:spPr>
          <a:xfrm>
            <a:off x="3611833" y="2106811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3DF22-208C-4BDA-9001-7566BC89D70A}"/>
              </a:ext>
            </a:extLst>
          </p:cNvPr>
          <p:cNvSpPr/>
          <p:nvPr/>
        </p:nvSpPr>
        <p:spPr>
          <a:xfrm>
            <a:off x="1914525" y="2564483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4A6C-9670-4B7E-BA45-0E7230116FAC}"/>
              </a:ext>
            </a:extLst>
          </p:cNvPr>
          <p:cNvSpPr/>
          <p:nvPr/>
        </p:nvSpPr>
        <p:spPr>
          <a:xfrm>
            <a:off x="3630883" y="2564483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5C13B-B614-4DC4-A96E-583387842646}"/>
              </a:ext>
            </a:extLst>
          </p:cNvPr>
          <p:cNvSpPr/>
          <p:nvPr/>
        </p:nvSpPr>
        <p:spPr>
          <a:xfrm>
            <a:off x="1977271" y="2592429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E9ECF-927E-4863-AEA1-DEF17230E553}"/>
              </a:ext>
            </a:extLst>
          </p:cNvPr>
          <p:cNvSpPr/>
          <p:nvPr/>
        </p:nvSpPr>
        <p:spPr>
          <a:xfrm>
            <a:off x="2820927" y="2592429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E4F209-A919-4731-8CFA-53BBFC30B161}"/>
              </a:ext>
            </a:extLst>
          </p:cNvPr>
          <p:cNvSpPr/>
          <p:nvPr/>
        </p:nvSpPr>
        <p:spPr>
          <a:xfrm>
            <a:off x="3684103" y="2592429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3894AE-0BF2-4481-98F1-44D299A731B3}"/>
              </a:ext>
            </a:extLst>
          </p:cNvPr>
          <p:cNvSpPr/>
          <p:nvPr/>
        </p:nvSpPr>
        <p:spPr>
          <a:xfrm>
            <a:off x="4491341" y="2592429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DDD55-9F8B-4311-8063-00EF3ACEBD8C}"/>
              </a:ext>
            </a:extLst>
          </p:cNvPr>
          <p:cNvSpPr/>
          <p:nvPr/>
        </p:nvSpPr>
        <p:spPr>
          <a:xfrm>
            <a:off x="1914525" y="3022155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DC0E9-9D08-4B40-8D9B-CB8DF7C86412}"/>
              </a:ext>
            </a:extLst>
          </p:cNvPr>
          <p:cNvSpPr/>
          <p:nvPr/>
        </p:nvSpPr>
        <p:spPr>
          <a:xfrm>
            <a:off x="3630883" y="3022155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E9403-50DE-4605-BBBC-8C833EE9208B}"/>
              </a:ext>
            </a:extLst>
          </p:cNvPr>
          <p:cNvSpPr/>
          <p:nvPr/>
        </p:nvSpPr>
        <p:spPr>
          <a:xfrm>
            <a:off x="1977271" y="3050101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F1941-CD1C-44CF-B510-061CB99C5A71}"/>
              </a:ext>
            </a:extLst>
          </p:cNvPr>
          <p:cNvSpPr/>
          <p:nvPr/>
        </p:nvSpPr>
        <p:spPr>
          <a:xfrm>
            <a:off x="2820927" y="3050101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14B5B2-EB51-4278-BC17-CC6FD414889E}"/>
              </a:ext>
            </a:extLst>
          </p:cNvPr>
          <p:cNvSpPr/>
          <p:nvPr/>
        </p:nvSpPr>
        <p:spPr>
          <a:xfrm>
            <a:off x="3684104" y="3050101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BDD4A-4843-4480-B3A3-E209A09ACCD4}"/>
              </a:ext>
            </a:extLst>
          </p:cNvPr>
          <p:cNvSpPr/>
          <p:nvPr/>
        </p:nvSpPr>
        <p:spPr>
          <a:xfrm>
            <a:off x="4491341" y="3050101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50B7E-6AD0-4C5F-AF11-CC89A9D7919B}"/>
              </a:ext>
            </a:extLst>
          </p:cNvPr>
          <p:cNvSpPr/>
          <p:nvPr/>
        </p:nvSpPr>
        <p:spPr>
          <a:xfrm>
            <a:off x="1977271" y="2138745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10B45C-83F0-4FB5-8FA2-EA3EC497FB63}"/>
              </a:ext>
            </a:extLst>
          </p:cNvPr>
          <p:cNvSpPr/>
          <p:nvPr/>
        </p:nvSpPr>
        <p:spPr>
          <a:xfrm>
            <a:off x="2820927" y="2138745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19F5F-F02C-478B-88EC-670BB678D7D7}"/>
              </a:ext>
            </a:extLst>
          </p:cNvPr>
          <p:cNvSpPr/>
          <p:nvPr/>
        </p:nvSpPr>
        <p:spPr>
          <a:xfrm>
            <a:off x="3684104" y="2138745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9AC53E-8921-45F7-BFFC-30E555F75BE3}"/>
              </a:ext>
            </a:extLst>
          </p:cNvPr>
          <p:cNvSpPr/>
          <p:nvPr/>
        </p:nvSpPr>
        <p:spPr>
          <a:xfrm>
            <a:off x="4491341" y="2138745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4719C4-40FA-4495-86AE-54848242DF8D}"/>
              </a:ext>
            </a:extLst>
          </p:cNvPr>
          <p:cNvSpPr/>
          <p:nvPr/>
        </p:nvSpPr>
        <p:spPr>
          <a:xfrm>
            <a:off x="2035092" y="2177137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F525BB-83A3-4239-8538-C144CA021EF5}"/>
              </a:ext>
            </a:extLst>
          </p:cNvPr>
          <p:cNvSpPr/>
          <p:nvPr/>
        </p:nvSpPr>
        <p:spPr>
          <a:xfrm>
            <a:off x="2392648" y="2174163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1A8DCC-D646-474C-9708-20D936AD193A}"/>
              </a:ext>
            </a:extLst>
          </p:cNvPr>
          <p:cNvSpPr/>
          <p:nvPr/>
        </p:nvSpPr>
        <p:spPr>
          <a:xfrm>
            <a:off x="2886132" y="2174643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4C163A-CF9E-4DE8-8E12-033E4ECBBE25}"/>
              </a:ext>
            </a:extLst>
          </p:cNvPr>
          <p:cNvSpPr/>
          <p:nvPr/>
        </p:nvSpPr>
        <p:spPr>
          <a:xfrm>
            <a:off x="3203565" y="2174163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FCC9F-D05F-444D-994C-CC321B73FFB2}"/>
              </a:ext>
            </a:extLst>
          </p:cNvPr>
          <p:cNvSpPr/>
          <p:nvPr/>
        </p:nvSpPr>
        <p:spPr>
          <a:xfrm>
            <a:off x="3735838" y="217712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961387-DCBF-4429-B32D-1ECAD01566DA}"/>
              </a:ext>
            </a:extLst>
          </p:cNvPr>
          <p:cNvSpPr/>
          <p:nvPr/>
        </p:nvSpPr>
        <p:spPr>
          <a:xfrm>
            <a:off x="4091941" y="21791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DC87FD-1A94-46C1-93DA-659168AC4A88}"/>
              </a:ext>
            </a:extLst>
          </p:cNvPr>
          <p:cNvSpPr/>
          <p:nvPr/>
        </p:nvSpPr>
        <p:spPr>
          <a:xfrm>
            <a:off x="4580864" y="21791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98E619-C141-4377-851A-E37EE3219CA4}"/>
              </a:ext>
            </a:extLst>
          </p:cNvPr>
          <p:cNvSpPr/>
          <p:nvPr/>
        </p:nvSpPr>
        <p:spPr>
          <a:xfrm>
            <a:off x="4913510" y="217837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C83D5D-625E-4081-A37B-96BC69A1E269}"/>
              </a:ext>
            </a:extLst>
          </p:cNvPr>
          <p:cNvSpPr/>
          <p:nvPr/>
        </p:nvSpPr>
        <p:spPr>
          <a:xfrm>
            <a:off x="3727098" y="2637068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C74F7A-6E7A-402F-8E91-9896A8993B28}"/>
              </a:ext>
            </a:extLst>
          </p:cNvPr>
          <p:cNvSpPr/>
          <p:nvPr/>
        </p:nvSpPr>
        <p:spPr>
          <a:xfrm>
            <a:off x="4077496" y="2632625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4F336B-E89F-4F8F-881F-071585B5EFB6}"/>
              </a:ext>
            </a:extLst>
          </p:cNvPr>
          <p:cNvSpPr/>
          <p:nvPr/>
        </p:nvSpPr>
        <p:spPr>
          <a:xfrm>
            <a:off x="4576102" y="2633105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1CA19B-C81D-4EE6-AA0C-6CF5C51F7C1D}"/>
              </a:ext>
            </a:extLst>
          </p:cNvPr>
          <p:cNvSpPr/>
          <p:nvPr/>
        </p:nvSpPr>
        <p:spPr>
          <a:xfrm>
            <a:off x="4893535" y="2632625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0486A5-C307-4508-8C97-03E7BBC5A18F}"/>
              </a:ext>
            </a:extLst>
          </p:cNvPr>
          <p:cNvSpPr/>
          <p:nvPr/>
        </p:nvSpPr>
        <p:spPr>
          <a:xfrm>
            <a:off x="2035092" y="262242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613EBD-BB5F-40B6-9154-CBDDF3899AC9}"/>
              </a:ext>
            </a:extLst>
          </p:cNvPr>
          <p:cNvSpPr/>
          <p:nvPr/>
        </p:nvSpPr>
        <p:spPr>
          <a:xfrm>
            <a:off x="2391008" y="262242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7ABD69-91E8-4330-968D-40AAD69E0B78}"/>
              </a:ext>
            </a:extLst>
          </p:cNvPr>
          <p:cNvSpPr/>
          <p:nvPr/>
        </p:nvSpPr>
        <p:spPr>
          <a:xfrm>
            <a:off x="2883357" y="262310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642EC8-FBFF-46D1-8537-0288DC7CFF3F}"/>
              </a:ext>
            </a:extLst>
          </p:cNvPr>
          <p:cNvSpPr/>
          <p:nvPr/>
        </p:nvSpPr>
        <p:spPr>
          <a:xfrm>
            <a:off x="3201529" y="2623772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B8214D-EAB7-48E2-A11E-2F666876E3AC}"/>
              </a:ext>
            </a:extLst>
          </p:cNvPr>
          <p:cNvSpPr/>
          <p:nvPr/>
        </p:nvSpPr>
        <p:spPr>
          <a:xfrm>
            <a:off x="2026349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467819-3437-4F09-950A-0840A85E64AB}"/>
              </a:ext>
            </a:extLst>
          </p:cNvPr>
          <p:cNvSpPr/>
          <p:nvPr/>
        </p:nvSpPr>
        <p:spPr>
          <a:xfrm>
            <a:off x="2383047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F98BF5-06F6-48E8-BDCB-CAC0DE173848}"/>
              </a:ext>
            </a:extLst>
          </p:cNvPr>
          <p:cNvSpPr/>
          <p:nvPr/>
        </p:nvSpPr>
        <p:spPr>
          <a:xfrm>
            <a:off x="2878467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0453DF-4218-4B61-87FA-B54299EA2308}"/>
              </a:ext>
            </a:extLst>
          </p:cNvPr>
          <p:cNvSpPr/>
          <p:nvPr/>
        </p:nvSpPr>
        <p:spPr>
          <a:xfrm>
            <a:off x="3192447" y="309251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DFDEB7-99E1-4A70-9910-AA8A1E0149BD}"/>
              </a:ext>
            </a:extLst>
          </p:cNvPr>
          <p:cNvSpPr/>
          <p:nvPr/>
        </p:nvSpPr>
        <p:spPr>
          <a:xfrm>
            <a:off x="3727098" y="3090205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9B9D78-3FE1-4CD8-B7C1-3ADAF3BE5435}"/>
              </a:ext>
            </a:extLst>
          </p:cNvPr>
          <p:cNvSpPr/>
          <p:nvPr/>
        </p:nvSpPr>
        <p:spPr>
          <a:xfrm>
            <a:off x="4082618" y="308821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1F9B-F0C6-40FD-823D-5E40D15E6A47}"/>
              </a:ext>
            </a:extLst>
          </p:cNvPr>
          <p:cNvSpPr/>
          <p:nvPr/>
        </p:nvSpPr>
        <p:spPr>
          <a:xfrm>
            <a:off x="4576102" y="308624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87C99-11A9-437F-B01F-3CF841C7D071}"/>
              </a:ext>
            </a:extLst>
          </p:cNvPr>
          <p:cNvSpPr/>
          <p:nvPr/>
        </p:nvSpPr>
        <p:spPr>
          <a:xfrm>
            <a:off x="4893535" y="3085762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51757C-8E71-4001-9553-786C546D310B}"/>
              </a:ext>
            </a:extLst>
          </p:cNvPr>
          <p:cNvSpPr/>
          <p:nvPr/>
        </p:nvSpPr>
        <p:spPr>
          <a:xfrm>
            <a:off x="1889125" y="3485440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9C80DD-E17B-40AC-843C-101FAFDE84C3}"/>
              </a:ext>
            </a:extLst>
          </p:cNvPr>
          <p:cNvSpPr/>
          <p:nvPr/>
        </p:nvSpPr>
        <p:spPr>
          <a:xfrm>
            <a:off x="3595958" y="3485440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7B1B04-605E-4747-AF16-67583DD54D20}"/>
              </a:ext>
            </a:extLst>
          </p:cNvPr>
          <p:cNvSpPr/>
          <p:nvPr/>
        </p:nvSpPr>
        <p:spPr>
          <a:xfrm>
            <a:off x="1898650" y="3943112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0D30A0-990C-4B0C-A786-A57A267E8162}"/>
              </a:ext>
            </a:extLst>
          </p:cNvPr>
          <p:cNvSpPr/>
          <p:nvPr/>
        </p:nvSpPr>
        <p:spPr>
          <a:xfrm>
            <a:off x="3615008" y="3943112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DBA83E-84BA-4AD3-86A2-5C5E428F006B}"/>
              </a:ext>
            </a:extLst>
          </p:cNvPr>
          <p:cNvSpPr/>
          <p:nvPr/>
        </p:nvSpPr>
        <p:spPr>
          <a:xfrm>
            <a:off x="1961396" y="3971058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9BD1F5-7411-4788-8118-4BDA9CBC4D04}"/>
              </a:ext>
            </a:extLst>
          </p:cNvPr>
          <p:cNvSpPr/>
          <p:nvPr/>
        </p:nvSpPr>
        <p:spPr>
          <a:xfrm>
            <a:off x="2805052" y="3971058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E9BD4-4B65-4B2B-8FC9-71D8552A3D72}"/>
              </a:ext>
            </a:extLst>
          </p:cNvPr>
          <p:cNvSpPr/>
          <p:nvPr/>
        </p:nvSpPr>
        <p:spPr>
          <a:xfrm>
            <a:off x="3668228" y="397105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94BD78-34F2-4252-B6AE-17B741DEC253}"/>
              </a:ext>
            </a:extLst>
          </p:cNvPr>
          <p:cNvSpPr/>
          <p:nvPr/>
        </p:nvSpPr>
        <p:spPr>
          <a:xfrm>
            <a:off x="4475466" y="397105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5A320B-B7D0-4CE1-890B-B85F9F783C96}"/>
              </a:ext>
            </a:extLst>
          </p:cNvPr>
          <p:cNvSpPr/>
          <p:nvPr/>
        </p:nvSpPr>
        <p:spPr>
          <a:xfrm>
            <a:off x="1898650" y="4400784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9F9781-3EC8-4129-9508-A2A111CFA76F}"/>
              </a:ext>
            </a:extLst>
          </p:cNvPr>
          <p:cNvSpPr/>
          <p:nvPr/>
        </p:nvSpPr>
        <p:spPr>
          <a:xfrm>
            <a:off x="3615008" y="4400784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4A53D9-F48D-44E3-B95B-207CD636CAC6}"/>
              </a:ext>
            </a:extLst>
          </p:cNvPr>
          <p:cNvSpPr/>
          <p:nvPr/>
        </p:nvSpPr>
        <p:spPr>
          <a:xfrm>
            <a:off x="1961396" y="4428730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C2CDD-C3FC-4195-A228-AA4A1B6DAEF1}"/>
              </a:ext>
            </a:extLst>
          </p:cNvPr>
          <p:cNvSpPr/>
          <p:nvPr/>
        </p:nvSpPr>
        <p:spPr>
          <a:xfrm>
            <a:off x="2805052" y="4428730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E958843-A0F2-44C4-BDCB-A32FA0AC18D4}"/>
              </a:ext>
            </a:extLst>
          </p:cNvPr>
          <p:cNvSpPr/>
          <p:nvPr/>
        </p:nvSpPr>
        <p:spPr>
          <a:xfrm>
            <a:off x="3668229" y="4428730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66D454-470A-4E1A-83F4-C00039E42714}"/>
              </a:ext>
            </a:extLst>
          </p:cNvPr>
          <p:cNvSpPr/>
          <p:nvPr/>
        </p:nvSpPr>
        <p:spPr>
          <a:xfrm>
            <a:off x="4475466" y="4428730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8FB886-9612-428E-8C25-36997DD3A6C5}"/>
              </a:ext>
            </a:extLst>
          </p:cNvPr>
          <p:cNvSpPr/>
          <p:nvPr/>
        </p:nvSpPr>
        <p:spPr>
          <a:xfrm>
            <a:off x="1961396" y="3517374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46C163-96A3-4872-ABC3-FFE4E120CB6E}"/>
              </a:ext>
            </a:extLst>
          </p:cNvPr>
          <p:cNvSpPr/>
          <p:nvPr/>
        </p:nvSpPr>
        <p:spPr>
          <a:xfrm>
            <a:off x="2805052" y="3517374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81CB43-9AA2-44D5-B088-8C2ED130E226}"/>
              </a:ext>
            </a:extLst>
          </p:cNvPr>
          <p:cNvSpPr/>
          <p:nvPr/>
        </p:nvSpPr>
        <p:spPr>
          <a:xfrm>
            <a:off x="3668229" y="3517374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2D1BBA-FAA4-47CE-AB9C-E586AF5A66A5}"/>
              </a:ext>
            </a:extLst>
          </p:cNvPr>
          <p:cNvSpPr/>
          <p:nvPr/>
        </p:nvSpPr>
        <p:spPr>
          <a:xfrm>
            <a:off x="4475466" y="3517374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1644E9-5535-4927-B6C7-FC5AC9716DF7}"/>
              </a:ext>
            </a:extLst>
          </p:cNvPr>
          <p:cNvSpPr/>
          <p:nvPr/>
        </p:nvSpPr>
        <p:spPr>
          <a:xfrm>
            <a:off x="2019217" y="3555766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5065A2-8E4A-48A1-9F89-30B90BA9F597}"/>
              </a:ext>
            </a:extLst>
          </p:cNvPr>
          <p:cNvSpPr/>
          <p:nvPr/>
        </p:nvSpPr>
        <p:spPr>
          <a:xfrm>
            <a:off x="2376773" y="3552792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5640AB-0CE9-41DB-9379-10D1B3842EA3}"/>
              </a:ext>
            </a:extLst>
          </p:cNvPr>
          <p:cNvSpPr/>
          <p:nvPr/>
        </p:nvSpPr>
        <p:spPr>
          <a:xfrm>
            <a:off x="2870257" y="355327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E8134A3-D838-4023-A768-051B6864714E}"/>
              </a:ext>
            </a:extLst>
          </p:cNvPr>
          <p:cNvSpPr/>
          <p:nvPr/>
        </p:nvSpPr>
        <p:spPr>
          <a:xfrm>
            <a:off x="3187690" y="3552792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5E5FB9-4271-46E7-B4F5-7CDB37E775E8}"/>
              </a:ext>
            </a:extLst>
          </p:cNvPr>
          <p:cNvSpPr/>
          <p:nvPr/>
        </p:nvSpPr>
        <p:spPr>
          <a:xfrm>
            <a:off x="3719963" y="355574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2B0C98-AE4D-4BFC-9E17-9435EAC5F3CD}"/>
              </a:ext>
            </a:extLst>
          </p:cNvPr>
          <p:cNvSpPr/>
          <p:nvPr/>
        </p:nvSpPr>
        <p:spPr>
          <a:xfrm>
            <a:off x="4076066" y="3557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89B9A9-E2F5-44E5-A2B2-A68549CE50B0}"/>
              </a:ext>
            </a:extLst>
          </p:cNvPr>
          <p:cNvSpPr/>
          <p:nvPr/>
        </p:nvSpPr>
        <p:spPr>
          <a:xfrm>
            <a:off x="4564989" y="3557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C41279-E4D9-4A7E-88A5-14EA1691D05A}"/>
              </a:ext>
            </a:extLst>
          </p:cNvPr>
          <p:cNvSpPr/>
          <p:nvPr/>
        </p:nvSpPr>
        <p:spPr>
          <a:xfrm>
            <a:off x="4897635" y="35570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665B39-1C24-417A-865F-C8B43D43AAE1}"/>
              </a:ext>
            </a:extLst>
          </p:cNvPr>
          <p:cNvSpPr/>
          <p:nvPr/>
        </p:nvSpPr>
        <p:spPr>
          <a:xfrm>
            <a:off x="3711223" y="40156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5F4A7C-69E0-469B-8606-358FD1FEF7F2}"/>
              </a:ext>
            </a:extLst>
          </p:cNvPr>
          <p:cNvSpPr/>
          <p:nvPr/>
        </p:nvSpPr>
        <p:spPr>
          <a:xfrm>
            <a:off x="4061621" y="401125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22A4461-4800-4E5D-9E52-C37E81DC17E4}"/>
              </a:ext>
            </a:extLst>
          </p:cNvPr>
          <p:cNvSpPr/>
          <p:nvPr/>
        </p:nvSpPr>
        <p:spPr>
          <a:xfrm>
            <a:off x="4560227" y="4011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498C22-15CF-4799-80BB-230722565C06}"/>
              </a:ext>
            </a:extLst>
          </p:cNvPr>
          <p:cNvSpPr/>
          <p:nvPr/>
        </p:nvSpPr>
        <p:spPr>
          <a:xfrm>
            <a:off x="4877660" y="401125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742944-4373-4C40-AA74-92C5C9179A48}"/>
              </a:ext>
            </a:extLst>
          </p:cNvPr>
          <p:cNvSpPr/>
          <p:nvPr/>
        </p:nvSpPr>
        <p:spPr>
          <a:xfrm>
            <a:off x="2019217" y="4001057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E6C5FD-B846-44AA-B9E8-ACE83617473E}"/>
              </a:ext>
            </a:extLst>
          </p:cNvPr>
          <p:cNvSpPr/>
          <p:nvPr/>
        </p:nvSpPr>
        <p:spPr>
          <a:xfrm>
            <a:off x="2375133" y="4001057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E5458AC-90DF-4320-973F-5B69BC0CA939}"/>
              </a:ext>
            </a:extLst>
          </p:cNvPr>
          <p:cNvSpPr/>
          <p:nvPr/>
        </p:nvSpPr>
        <p:spPr>
          <a:xfrm>
            <a:off x="2867482" y="4001729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F0F1BD-3265-43C9-9C8C-D6545DD98358}"/>
              </a:ext>
            </a:extLst>
          </p:cNvPr>
          <p:cNvSpPr/>
          <p:nvPr/>
        </p:nvSpPr>
        <p:spPr>
          <a:xfrm>
            <a:off x="3185654" y="4002401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B667F5-2F98-4069-9419-9B767DDDE2D9}"/>
              </a:ext>
            </a:extLst>
          </p:cNvPr>
          <p:cNvSpPr/>
          <p:nvPr/>
        </p:nvSpPr>
        <p:spPr>
          <a:xfrm>
            <a:off x="2010474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7DCD8E-A64B-4CAD-8087-28EE7AB65EB2}"/>
              </a:ext>
            </a:extLst>
          </p:cNvPr>
          <p:cNvSpPr/>
          <p:nvPr/>
        </p:nvSpPr>
        <p:spPr>
          <a:xfrm>
            <a:off x="2367172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B6A02-53CF-4D4A-AAD9-2BF1C5502852}"/>
              </a:ext>
            </a:extLst>
          </p:cNvPr>
          <p:cNvSpPr/>
          <p:nvPr/>
        </p:nvSpPr>
        <p:spPr>
          <a:xfrm>
            <a:off x="2862592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77116B-A4D5-4F77-8A2A-6CB9304B34AD}"/>
              </a:ext>
            </a:extLst>
          </p:cNvPr>
          <p:cNvSpPr/>
          <p:nvPr/>
        </p:nvSpPr>
        <p:spPr>
          <a:xfrm>
            <a:off x="3176572" y="447114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FC61B5-C263-44D1-9F29-ADCC4C68B6AB}"/>
              </a:ext>
            </a:extLst>
          </p:cNvPr>
          <p:cNvSpPr/>
          <p:nvPr/>
        </p:nvSpPr>
        <p:spPr>
          <a:xfrm>
            <a:off x="3711223" y="446883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1AEE6A-1EB2-4C93-82AB-33F5D3D3072E}"/>
              </a:ext>
            </a:extLst>
          </p:cNvPr>
          <p:cNvSpPr/>
          <p:nvPr/>
        </p:nvSpPr>
        <p:spPr>
          <a:xfrm>
            <a:off x="4066743" y="4466843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EBB5E2-D656-4162-ABAF-53D7BE1BC129}"/>
              </a:ext>
            </a:extLst>
          </p:cNvPr>
          <p:cNvSpPr/>
          <p:nvPr/>
        </p:nvSpPr>
        <p:spPr>
          <a:xfrm>
            <a:off x="4560227" y="4464871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AB0EB03-2D53-448F-9490-7A2D0410C99F}"/>
              </a:ext>
            </a:extLst>
          </p:cNvPr>
          <p:cNvSpPr/>
          <p:nvPr/>
        </p:nvSpPr>
        <p:spPr>
          <a:xfrm>
            <a:off x="4877660" y="4464391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F4D7CE-88EC-49D1-8331-2E937C82F212}"/>
              </a:ext>
            </a:extLst>
          </p:cNvPr>
          <p:cNvSpPr/>
          <p:nvPr/>
        </p:nvSpPr>
        <p:spPr>
          <a:xfrm>
            <a:off x="1889125" y="4819169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CC608-1B38-44EE-8AE7-52FB9CE63739}"/>
              </a:ext>
            </a:extLst>
          </p:cNvPr>
          <p:cNvSpPr/>
          <p:nvPr/>
        </p:nvSpPr>
        <p:spPr>
          <a:xfrm>
            <a:off x="3595958" y="4819169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DAFC4F-B6E5-4BD3-9662-3D6B9DC224EB}"/>
              </a:ext>
            </a:extLst>
          </p:cNvPr>
          <p:cNvSpPr/>
          <p:nvPr/>
        </p:nvSpPr>
        <p:spPr>
          <a:xfrm>
            <a:off x="1898650" y="5276841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441906-63F1-4C7D-BBD9-A538A037A506}"/>
              </a:ext>
            </a:extLst>
          </p:cNvPr>
          <p:cNvSpPr/>
          <p:nvPr/>
        </p:nvSpPr>
        <p:spPr>
          <a:xfrm>
            <a:off x="3615008" y="5276841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F531CA-5EDC-4BFB-961D-E74552C5F0E2}"/>
              </a:ext>
            </a:extLst>
          </p:cNvPr>
          <p:cNvSpPr/>
          <p:nvPr/>
        </p:nvSpPr>
        <p:spPr>
          <a:xfrm>
            <a:off x="1961396" y="5304787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75B1BF2-1AD2-41BD-99AE-8ECB423C29E4}"/>
              </a:ext>
            </a:extLst>
          </p:cNvPr>
          <p:cNvSpPr/>
          <p:nvPr/>
        </p:nvSpPr>
        <p:spPr>
          <a:xfrm>
            <a:off x="2805052" y="5304787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329A74-D60F-4B1E-99DB-0BDD0CA62476}"/>
              </a:ext>
            </a:extLst>
          </p:cNvPr>
          <p:cNvSpPr/>
          <p:nvPr/>
        </p:nvSpPr>
        <p:spPr>
          <a:xfrm>
            <a:off x="3668228" y="5304787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7C846A-E8C5-49C8-8D3D-41F23E3224A5}"/>
              </a:ext>
            </a:extLst>
          </p:cNvPr>
          <p:cNvSpPr/>
          <p:nvPr/>
        </p:nvSpPr>
        <p:spPr>
          <a:xfrm>
            <a:off x="4475466" y="5304787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E96B65-62A2-4A8C-8CBC-2F6D1B5BCC31}"/>
              </a:ext>
            </a:extLst>
          </p:cNvPr>
          <p:cNvSpPr/>
          <p:nvPr/>
        </p:nvSpPr>
        <p:spPr>
          <a:xfrm>
            <a:off x="1961396" y="4851103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00FEF-DBF3-4C2B-8A2E-E300F9FD949C}"/>
              </a:ext>
            </a:extLst>
          </p:cNvPr>
          <p:cNvSpPr/>
          <p:nvPr/>
        </p:nvSpPr>
        <p:spPr>
          <a:xfrm>
            <a:off x="2805052" y="4851103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C67834-69EE-4916-9BAD-9F0175B61538}"/>
              </a:ext>
            </a:extLst>
          </p:cNvPr>
          <p:cNvSpPr/>
          <p:nvPr/>
        </p:nvSpPr>
        <p:spPr>
          <a:xfrm>
            <a:off x="3668229" y="4851103"/>
            <a:ext cx="708936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5BD8AF0-2D03-45AC-85B8-4C79740CA777}"/>
              </a:ext>
            </a:extLst>
          </p:cNvPr>
          <p:cNvSpPr/>
          <p:nvPr/>
        </p:nvSpPr>
        <p:spPr>
          <a:xfrm>
            <a:off x="4475466" y="4851103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3B3010-BC2D-4A8B-BDD0-56F3A727475C}"/>
              </a:ext>
            </a:extLst>
          </p:cNvPr>
          <p:cNvSpPr/>
          <p:nvPr/>
        </p:nvSpPr>
        <p:spPr>
          <a:xfrm>
            <a:off x="2019217" y="488949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581921-8613-4186-98C5-9A11E1DB2CC8}"/>
              </a:ext>
            </a:extLst>
          </p:cNvPr>
          <p:cNvSpPr/>
          <p:nvPr/>
        </p:nvSpPr>
        <p:spPr>
          <a:xfrm>
            <a:off x="2376773" y="488652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295448F-6791-4DEA-8165-D55B195FB8E0}"/>
              </a:ext>
            </a:extLst>
          </p:cNvPr>
          <p:cNvSpPr/>
          <p:nvPr/>
        </p:nvSpPr>
        <p:spPr>
          <a:xfrm>
            <a:off x="2870257" y="488700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C9437A9-76F6-4E4B-A4CD-BA499268869E}"/>
              </a:ext>
            </a:extLst>
          </p:cNvPr>
          <p:cNvSpPr/>
          <p:nvPr/>
        </p:nvSpPr>
        <p:spPr>
          <a:xfrm>
            <a:off x="3187690" y="488652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422CD1-9AFB-428C-B168-C6E5665235A8}"/>
              </a:ext>
            </a:extLst>
          </p:cNvPr>
          <p:cNvSpPr/>
          <p:nvPr/>
        </p:nvSpPr>
        <p:spPr>
          <a:xfrm>
            <a:off x="3719963" y="4889478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1EB794-DD0B-42D0-908F-23A32B040D61}"/>
              </a:ext>
            </a:extLst>
          </p:cNvPr>
          <p:cNvSpPr/>
          <p:nvPr/>
        </p:nvSpPr>
        <p:spPr>
          <a:xfrm>
            <a:off x="4076066" y="4891463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2B9708-4BD9-4ACF-AAC6-120E1B0FC6C7}"/>
              </a:ext>
            </a:extLst>
          </p:cNvPr>
          <p:cNvSpPr/>
          <p:nvPr/>
        </p:nvSpPr>
        <p:spPr>
          <a:xfrm>
            <a:off x="4564989" y="4891463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432B83-BCFE-4DE0-929E-1EB1DD66E99A}"/>
              </a:ext>
            </a:extLst>
          </p:cNvPr>
          <p:cNvSpPr/>
          <p:nvPr/>
        </p:nvSpPr>
        <p:spPr>
          <a:xfrm>
            <a:off x="4897635" y="4890734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D36163F-2CA0-4048-8360-2E3DFE726D3B}"/>
              </a:ext>
            </a:extLst>
          </p:cNvPr>
          <p:cNvSpPr/>
          <p:nvPr/>
        </p:nvSpPr>
        <p:spPr>
          <a:xfrm>
            <a:off x="3711223" y="534942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7312ED-E5A6-4C40-953F-17960A718775}"/>
              </a:ext>
            </a:extLst>
          </p:cNvPr>
          <p:cNvSpPr/>
          <p:nvPr/>
        </p:nvSpPr>
        <p:spPr>
          <a:xfrm>
            <a:off x="4061621" y="534498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3E54F9C-FAF4-4A14-9762-BA2F2B50303D}"/>
              </a:ext>
            </a:extLst>
          </p:cNvPr>
          <p:cNvSpPr/>
          <p:nvPr/>
        </p:nvSpPr>
        <p:spPr>
          <a:xfrm>
            <a:off x="4560227" y="534546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578C1C3-5D02-406D-B73A-424B19CB1CB9}"/>
              </a:ext>
            </a:extLst>
          </p:cNvPr>
          <p:cNvSpPr/>
          <p:nvPr/>
        </p:nvSpPr>
        <p:spPr>
          <a:xfrm>
            <a:off x="4877660" y="534498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DA569E-2C9E-4CB8-8ABB-42D0AC8D1B31}"/>
              </a:ext>
            </a:extLst>
          </p:cNvPr>
          <p:cNvSpPr/>
          <p:nvPr/>
        </p:nvSpPr>
        <p:spPr>
          <a:xfrm>
            <a:off x="2019217" y="5334786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81B1399-B4FA-431A-8C7F-22B21A350F84}"/>
              </a:ext>
            </a:extLst>
          </p:cNvPr>
          <p:cNvSpPr/>
          <p:nvPr/>
        </p:nvSpPr>
        <p:spPr>
          <a:xfrm>
            <a:off x="2375133" y="5334786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7E0F847-1545-4C7A-AFB6-F9656A67C299}"/>
              </a:ext>
            </a:extLst>
          </p:cNvPr>
          <p:cNvSpPr/>
          <p:nvPr/>
        </p:nvSpPr>
        <p:spPr>
          <a:xfrm>
            <a:off x="2867482" y="5335458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B21C158-BD1D-4310-BBEB-D50C4091F7EE}"/>
              </a:ext>
            </a:extLst>
          </p:cNvPr>
          <p:cNvSpPr/>
          <p:nvPr/>
        </p:nvSpPr>
        <p:spPr>
          <a:xfrm>
            <a:off x="3185654" y="5336130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4624623-A15E-4876-8B6A-B74BBE458E80}"/>
              </a:ext>
            </a:extLst>
          </p:cNvPr>
          <p:cNvPicPr/>
          <p:nvPr/>
        </p:nvPicPr>
        <p:blipFill rotWithShape="1">
          <a:blip r:embed="rId2"/>
          <a:srcRect l="25123" t="28505" r="29451" b="16762"/>
          <a:stretch/>
        </p:blipFill>
        <p:spPr bwMode="auto">
          <a:xfrm>
            <a:off x="6870161" y="2173257"/>
            <a:ext cx="4042314" cy="3054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45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92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993AE-74AB-41E0-8937-BAADBCC45765}"/>
              </a:ext>
            </a:extLst>
          </p:cNvPr>
          <p:cNvSpPr/>
          <p:nvPr/>
        </p:nvSpPr>
        <p:spPr>
          <a:xfrm>
            <a:off x="1905000" y="2106811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86CDD-E163-4519-AE9A-84F380FF881E}"/>
              </a:ext>
            </a:extLst>
          </p:cNvPr>
          <p:cNvSpPr/>
          <p:nvPr/>
        </p:nvSpPr>
        <p:spPr>
          <a:xfrm>
            <a:off x="3611833" y="2106811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3DF22-208C-4BDA-9001-7566BC89D70A}"/>
              </a:ext>
            </a:extLst>
          </p:cNvPr>
          <p:cNvSpPr/>
          <p:nvPr/>
        </p:nvSpPr>
        <p:spPr>
          <a:xfrm>
            <a:off x="1914525" y="2564483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4A6C-9670-4B7E-BA45-0E7230116FAC}"/>
              </a:ext>
            </a:extLst>
          </p:cNvPr>
          <p:cNvSpPr/>
          <p:nvPr/>
        </p:nvSpPr>
        <p:spPr>
          <a:xfrm>
            <a:off x="3630883" y="2564483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5C13B-B614-4DC4-A96E-583387842646}"/>
              </a:ext>
            </a:extLst>
          </p:cNvPr>
          <p:cNvSpPr/>
          <p:nvPr/>
        </p:nvSpPr>
        <p:spPr>
          <a:xfrm>
            <a:off x="1977271" y="2592429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E9ECF-927E-4863-AEA1-DEF17230E553}"/>
              </a:ext>
            </a:extLst>
          </p:cNvPr>
          <p:cNvSpPr/>
          <p:nvPr/>
        </p:nvSpPr>
        <p:spPr>
          <a:xfrm>
            <a:off x="2820927" y="2592429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E4F209-A919-4731-8CFA-53BBFC30B161}"/>
              </a:ext>
            </a:extLst>
          </p:cNvPr>
          <p:cNvSpPr/>
          <p:nvPr/>
        </p:nvSpPr>
        <p:spPr>
          <a:xfrm>
            <a:off x="3684103" y="2592429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3894AE-0BF2-4481-98F1-44D299A731B3}"/>
              </a:ext>
            </a:extLst>
          </p:cNvPr>
          <p:cNvSpPr/>
          <p:nvPr/>
        </p:nvSpPr>
        <p:spPr>
          <a:xfrm>
            <a:off x="4491341" y="2592429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DDD55-9F8B-4311-8063-00EF3ACEBD8C}"/>
              </a:ext>
            </a:extLst>
          </p:cNvPr>
          <p:cNvSpPr/>
          <p:nvPr/>
        </p:nvSpPr>
        <p:spPr>
          <a:xfrm>
            <a:off x="1914525" y="3022155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DC0E9-9D08-4B40-8D9B-CB8DF7C86412}"/>
              </a:ext>
            </a:extLst>
          </p:cNvPr>
          <p:cNvSpPr/>
          <p:nvPr/>
        </p:nvSpPr>
        <p:spPr>
          <a:xfrm>
            <a:off x="3630883" y="3022155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E9403-50DE-4605-BBBC-8C833EE9208B}"/>
              </a:ext>
            </a:extLst>
          </p:cNvPr>
          <p:cNvSpPr/>
          <p:nvPr/>
        </p:nvSpPr>
        <p:spPr>
          <a:xfrm>
            <a:off x="1977271" y="3050101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F1941-CD1C-44CF-B510-061CB99C5A71}"/>
              </a:ext>
            </a:extLst>
          </p:cNvPr>
          <p:cNvSpPr/>
          <p:nvPr/>
        </p:nvSpPr>
        <p:spPr>
          <a:xfrm>
            <a:off x="2820927" y="3050101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14B5B2-EB51-4278-BC17-CC6FD414889E}"/>
              </a:ext>
            </a:extLst>
          </p:cNvPr>
          <p:cNvSpPr/>
          <p:nvPr/>
        </p:nvSpPr>
        <p:spPr>
          <a:xfrm>
            <a:off x="3684104" y="3050101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BDD4A-4843-4480-B3A3-E209A09ACCD4}"/>
              </a:ext>
            </a:extLst>
          </p:cNvPr>
          <p:cNvSpPr/>
          <p:nvPr/>
        </p:nvSpPr>
        <p:spPr>
          <a:xfrm>
            <a:off x="4491341" y="3050101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50B7E-6AD0-4C5F-AF11-CC89A9D7919B}"/>
              </a:ext>
            </a:extLst>
          </p:cNvPr>
          <p:cNvSpPr/>
          <p:nvPr/>
        </p:nvSpPr>
        <p:spPr>
          <a:xfrm>
            <a:off x="1977271" y="2138745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10B45C-83F0-4FB5-8FA2-EA3EC497FB63}"/>
              </a:ext>
            </a:extLst>
          </p:cNvPr>
          <p:cNvSpPr/>
          <p:nvPr/>
        </p:nvSpPr>
        <p:spPr>
          <a:xfrm>
            <a:off x="2820927" y="2138745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19F5F-F02C-478B-88EC-670BB678D7D7}"/>
              </a:ext>
            </a:extLst>
          </p:cNvPr>
          <p:cNvSpPr/>
          <p:nvPr/>
        </p:nvSpPr>
        <p:spPr>
          <a:xfrm>
            <a:off x="3684104" y="2138745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9AC53E-8921-45F7-BFFC-30E555F75BE3}"/>
              </a:ext>
            </a:extLst>
          </p:cNvPr>
          <p:cNvSpPr/>
          <p:nvPr/>
        </p:nvSpPr>
        <p:spPr>
          <a:xfrm>
            <a:off x="4491341" y="2138745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4719C4-40FA-4495-86AE-54848242DF8D}"/>
              </a:ext>
            </a:extLst>
          </p:cNvPr>
          <p:cNvSpPr/>
          <p:nvPr/>
        </p:nvSpPr>
        <p:spPr>
          <a:xfrm>
            <a:off x="2035092" y="2177137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F525BB-83A3-4239-8538-C144CA021EF5}"/>
              </a:ext>
            </a:extLst>
          </p:cNvPr>
          <p:cNvSpPr/>
          <p:nvPr/>
        </p:nvSpPr>
        <p:spPr>
          <a:xfrm>
            <a:off x="2392648" y="2174163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1A8DCC-D646-474C-9708-20D936AD193A}"/>
              </a:ext>
            </a:extLst>
          </p:cNvPr>
          <p:cNvSpPr/>
          <p:nvPr/>
        </p:nvSpPr>
        <p:spPr>
          <a:xfrm>
            <a:off x="2886132" y="2174643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4C163A-CF9E-4DE8-8E12-033E4ECBBE25}"/>
              </a:ext>
            </a:extLst>
          </p:cNvPr>
          <p:cNvSpPr/>
          <p:nvPr/>
        </p:nvSpPr>
        <p:spPr>
          <a:xfrm>
            <a:off x="3203565" y="2174163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FCC9F-D05F-444D-994C-CC321B73FFB2}"/>
              </a:ext>
            </a:extLst>
          </p:cNvPr>
          <p:cNvSpPr/>
          <p:nvPr/>
        </p:nvSpPr>
        <p:spPr>
          <a:xfrm>
            <a:off x="3735838" y="217712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961387-DCBF-4429-B32D-1ECAD01566DA}"/>
              </a:ext>
            </a:extLst>
          </p:cNvPr>
          <p:cNvSpPr/>
          <p:nvPr/>
        </p:nvSpPr>
        <p:spPr>
          <a:xfrm>
            <a:off x="4091941" y="21791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DC87FD-1A94-46C1-93DA-659168AC4A88}"/>
              </a:ext>
            </a:extLst>
          </p:cNvPr>
          <p:cNvSpPr/>
          <p:nvPr/>
        </p:nvSpPr>
        <p:spPr>
          <a:xfrm>
            <a:off x="4580864" y="21791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98E619-C141-4377-851A-E37EE3219CA4}"/>
              </a:ext>
            </a:extLst>
          </p:cNvPr>
          <p:cNvSpPr/>
          <p:nvPr/>
        </p:nvSpPr>
        <p:spPr>
          <a:xfrm>
            <a:off x="4913510" y="217837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C83D5D-625E-4081-A37B-96BC69A1E269}"/>
              </a:ext>
            </a:extLst>
          </p:cNvPr>
          <p:cNvSpPr/>
          <p:nvPr/>
        </p:nvSpPr>
        <p:spPr>
          <a:xfrm>
            <a:off x="3727098" y="2637068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C74F7A-6E7A-402F-8E91-9896A8993B28}"/>
              </a:ext>
            </a:extLst>
          </p:cNvPr>
          <p:cNvSpPr/>
          <p:nvPr/>
        </p:nvSpPr>
        <p:spPr>
          <a:xfrm>
            <a:off x="4077496" y="2632625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4F336B-E89F-4F8F-881F-071585B5EFB6}"/>
              </a:ext>
            </a:extLst>
          </p:cNvPr>
          <p:cNvSpPr/>
          <p:nvPr/>
        </p:nvSpPr>
        <p:spPr>
          <a:xfrm>
            <a:off x="4576102" y="2633105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1CA19B-C81D-4EE6-AA0C-6CF5C51F7C1D}"/>
              </a:ext>
            </a:extLst>
          </p:cNvPr>
          <p:cNvSpPr/>
          <p:nvPr/>
        </p:nvSpPr>
        <p:spPr>
          <a:xfrm>
            <a:off x="4893535" y="2632625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0486A5-C307-4508-8C97-03E7BBC5A18F}"/>
              </a:ext>
            </a:extLst>
          </p:cNvPr>
          <p:cNvSpPr/>
          <p:nvPr/>
        </p:nvSpPr>
        <p:spPr>
          <a:xfrm>
            <a:off x="2035092" y="262242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613EBD-BB5F-40B6-9154-CBDDF3899AC9}"/>
              </a:ext>
            </a:extLst>
          </p:cNvPr>
          <p:cNvSpPr/>
          <p:nvPr/>
        </p:nvSpPr>
        <p:spPr>
          <a:xfrm>
            <a:off x="2391008" y="262242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7ABD69-91E8-4330-968D-40AAD69E0B78}"/>
              </a:ext>
            </a:extLst>
          </p:cNvPr>
          <p:cNvSpPr/>
          <p:nvPr/>
        </p:nvSpPr>
        <p:spPr>
          <a:xfrm>
            <a:off x="2883357" y="2623100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642EC8-FBFF-46D1-8537-0288DC7CFF3F}"/>
              </a:ext>
            </a:extLst>
          </p:cNvPr>
          <p:cNvSpPr/>
          <p:nvPr/>
        </p:nvSpPr>
        <p:spPr>
          <a:xfrm>
            <a:off x="3201529" y="2623772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B8214D-EAB7-48E2-A11E-2F666876E3AC}"/>
              </a:ext>
            </a:extLst>
          </p:cNvPr>
          <p:cNvSpPr/>
          <p:nvPr/>
        </p:nvSpPr>
        <p:spPr>
          <a:xfrm>
            <a:off x="2026349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467819-3437-4F09-950A-0840A85E64AB}"/>
              </a:ext>
            </a:extLst>
          </p:cNvPr>
          <p:cNvSpPr/>
          <p:nvPr/>
        </p:nvSpPr>
        <p:spPr>
          <a:xfrm>
            <a:off x="2383047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F98BF5-06F6-48E8-BDCB-CAC0DE173848}"/>
              </a:ext>
            </a:extLst>
          </p:cNvPr>
          <p:cNvSpPr/>
          <p:nvPr/>
        </p:nvSpPr>
        <p:spPr>
          <a:xfrm>
            <a:off x="2878467" y="309316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0453DF-4218-4B61-87FA-B54299EA2308}"/>
              </a:ext>
            </a:extLst>
          </p:cNvPr>
          <p:cNvSpPr/>
          <p:nvPr/>
        </p:nvSpPr>
        <p:spPr>
          <a:xfrm>
            <a:off x="3192447" y="309251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DFDEB7-99E1-4A70-9910-AA8A1E0149BD}"/>
              </a:ext>
            </a:extLst>
          </p:cNvPr>
          <p:cNvSpPr/>
          <p:nvPr/>
        </p:nvSpPr>
        <p:spPr>
          <a:xfrm>
            <a:off x="3727098" y="3090205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9B9D78-3FE1-4CD8-B7C1-3ADAF3BE5435}"/>
              </a:ext>
            </a:extLst>
          </p:cNvPr>
          <p:cNvSpPr/>
          <p:nvPr/>
        </p:nvSpPr>
        <p:spPr>
          <a:xfrm>
            <a:off x="4082618" y="308821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791F9B-F0C6-40FD-823D-5E40D15E6A47}"/>
              </a:ext>
            </a:extLst>
          </p:cNvPr>
          <p:cNvSpPr/>
          <p:nvPr/>
        </p:nvSpPr>
        <p:spPr>
          <a:xfrm>
            <a:off x="4576102" y="308624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87C99-11A9-437F-B01F-3CF841C7D071}"/>
              </a:ext>
            </a:extLst>
          </p:cNvPr>
          <p:cNvSpPr/>
          <p:nvPr/>
        </p:nvSpPr>
        <p:spPr>
          <a:xfrm>
            <a:off x="4893535" y="3085762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51757C-8E71-4001-9553-786C546D310B}"/>
              </a:ext>
            </a:extLst>
          </p:cNvPr>
          <p:cNvSpPr/>
          <p:nvPr/>
        </p:nvSpPr>
        <p:spPr>
          <a:xfrm>
            <a:off x="1889125" y="3485440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9C80DD-E17B-40AC-843C-101FAFDE84C3}"/>
              </a:ext>
            </a:extLst>
          </p:cNvPr>
          <p:cNvSpPr/>
          <p:nvPr/>
        </p:nvSpPr>
        <p:spPr>
          <a:xfrm>
            <a:off x="3595958" y="3485440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7B1B04-605E-4747-AF16-67583DD54D20}"/>
              </a:ext>
            </a:extLst>
          </p:cNvPr>
          <p:cNvSpPr/>
          <p:nvPr/>
        </p:nvSpPr>
        <p:spPr>
          <a:xfrm>
            <a:off x="1898650" y="3943112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0D30A0-990C-4B0C-A786-A57A267E8162}"/>
              </a:ext>
            </a:extLst>
          </p:cNvPr>
          <p:cNvSpPr/>
          <p:nvPr/>
        </p:nvSpPr>
        <p:spPr>
          <a:xfrm>
            <a:off x="3615008" y="3943112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DBA83E-84BA-4AD3-86A2-5C5E428F006B}"/>
              </a:ext>
            </a:extLst>
          </p:cNvPr>
          <p:cNvSpPr/>
          <p:nvPr/>
        </p:nvSpPr>
        <p:spPr>
          <a:xfrm>
            <a:off x="1961396" y="3971058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9BD1F5-7411-4788-8118-4BDA9CBC4D04}"/>
              </a:ext>
            </a:extLst>
          </p:cNvPr>
          <p:cNvSpPr/>
          <p:nvPr/>
        </p:nvSpPr>
        <p:spPr>
          <a:xfrm>
            <a:off x="2805052" y="3971058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E9BD4-4B65-4B2B-8FC9-71D8552A3D72}"/>
              </a:ext>
            </a:extLst>
          </p:cNvPr>
          <p:cNvSpPr/>
          <p:nvPr/>
        </p:nvSpPr>
        <p:spPr>
          <a:xfrm>
            <a:off x="3668228" y="397105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94BD78-34F2-4252-B6AE-17B741DEC253}"/>
              </a:ext>
            </a:extLst>
          </p:cNvPr>
          <p:cNvSpPr/>
          <p:nvPr/>
        </p:nvSpPr>
        <p:spPr>
          <a:xfrm>
            <a:off x="4475466" y="3971058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5A320B-B7D0-4CE1-890B-B85F9F783C96}"/>
              </a:ext>
            </a:extLst>
          </p:cNvPr>
          <p:cNvSpPr/>
          <p:nvPr/>
        </p:nvSpPr>
        <p:spPr>
          <a:xfrm>
            <a:off x="1898650" y="4400784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9F9781-3EC8-4129-9508-A2A111CFA76F}"/>
              </a:ext>
            </a:extLst>
          </p:cNvPr>
          <p:cNvSpPr/>
          <p:nvPr/>
        </p:nvSpPr>
        <p:spPr>
          <a:xfrm>
            <a:off x="3615008" y="4400784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4A53D9-F48D-44E3-B95B-207CD636CAC6}"/>
              </a:ext>
            </a:extLst>
          </p:cNvPr>
          <p:cNvSpPr/>
          <p:nvPr/>
        </p:nvSpPr>
        <p:spPr>
          <a:xfrm>
            <a:off x="1961396" y="4428730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C2CDD-C3FC-4195-A228-AA4A1B6DAEF1}"/>
              </a:ext>
            </a:extLst>
          </p:cNvPr>
          <p:cNvSpPr/>
          <p:nvPr/>
        </p:nvSpPr>
        <p:spPr>
          <a:xfrm>
            <a:off x="2805052" y="4428730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E958843-A0F2-44C4-BDCB-A32FA0AC18D4}"/>
              </a:ext>
            </a:extLst>
          </p:cNvPr>
          <p:cNvSpPr/>
          <p:nvPr/>
        </p:nvSpPr>
        <p:spPr>
          <a:xfrm>
            <a:off x="3668229" y="4428730"/>
            <a:ext cx="708936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66D454-470A-4E1A-83F4-C00039E42714}"/>
              </a:ext>
            </a:extLst>
          </p:cNvPr>
          <p:cNvSpPr/>
          <p:nvPr/>
        </p:nvSpPr>
        <p:spPr>
          <a:xfrm>
            <a:off x="4475466" y="4428730"/>
            <a:ext cx="730073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8FB886-9612-428E-8C25-36997DD3A6C5}"/>
              </a:ext>
            </a:extLst>
          </p:cNvPr>
          <p:cNvSpPr/>
          <p:nvPr/>
        </p:nvSpPr>
        <p:spPr>
          <a:xfrm>
            <a:off x="1961396" y="3517374"/>
            <a:ext cx="752764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46C163-96A3-4872-ABC3-FFE4E120CB6E}"/>
              </a:ext>
            </a:extLst>
          </p:cNvPr>
          <p:cNvSpPr/>
          <p:nvPr/>
        </p:nvSpPr>
        <p:spPr>
          <a:xfrm>
            <a:off x="2805052" y="3517374"/>
            <a:ext cx="692605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81CB43-9AA2-44D5-B088-8C2ED130E226}"/>
              </a:ext>
            </a:extLst>
          </p:cNvPr>
          <p:cNvSpPr/>
          <p:nvPr/>
        </p:nvSpPr>
        <p:spPr>
          <a:xfrm>
            <a:off x="3668229" y="3517374"/>
            <a:ext cx="708936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2D1BBA-FAA4-47CE-AB9C-E586AF5A66A5}"/>
              </a:ext>
            </a:extLst>
          </p:cNvPr>
          <p:cNvSpPr/>
          <p:nvPr/>
        </p:nvSpPr>
        <p:spPr>
          <a:xfrm>
            <a:off x="4475466" y="3517374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1644E9-5535-4927-B6C7-FC5AC9716DF7}"/>
              </a:ext>
            </a:extLst>
          </p:cNvPr>
          <p:cNvSpPr/>
          <p:nvPr/>
        </p:nvSpPr>
        <p:spPr>
          <a:xfrm>
            <a:off x="2019217" y="3555766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5065A2-8E4A-48A1-9F89-30B90BA9F597}"/>
              </a:ext>
            </a:extLst>
          </p:cNvPr>
          <p:cNvSpPr/>
          <p:nvPr/>
        </p:nvSpPr>
        <p:spPr>
          <a:xfrm>
            <a:off x="2376773" y="3552792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5640AB-0CE9-41DB-9379-10D1B3842EA3}"/>
              </a:ext>
            </a:extLst>
          </p:cNvPr>
          <p:cNvSpPr/>
          <p:nvPr/>
        </p:nvSpPr>
        <p:spPr>
          <a:xfrm>
            <a:off x="2870257" y="3553272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E8134A3-D838-4023-A768-051B6864714E}"/>
              </a:ext>
            </a:extLst>
          </p:cNvPr>
          <p:cNvSpPr/>
          <p:nvPr/>
        </p:nvSpPr>
        <p:spPr>
          <a:xfrm>
            <a:off x="3187690" y="3552792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5E5FB9-4271-46E7-B4F5-7CDB37E775E8}"/>
              </a:ext>
            </a:extLst>
          </p:cNvPr>
          <p:cNvSpPr/>
          <p:nvPr/>
        </p:nvSpPr>
        <p:spPr>
          <a:xfrm>
            <a:off x="3719963" y="3555749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2B0C98-AE4D-4BFC-9E17-9435EAC5F3CD}"/>
              </a:ext>
            </a:extLst>
          </p:cNvPr>
          <p:cNvSpPr/>
          <p:nvPr/>
        </p:nvSpPr>
        <p:spPr>
          <a:xfrm>
            <a:off x="4076066" y="3557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89B9A9-E2F5-44E5-A2B2-A68549CE50B0}"/>
              </a:ext>
            </a:extLst>
          </p:cNvPr>
          <p:cNvSpPr/>
          <p:nvPr/>
        </p:nvSpPr>
        <p:spPr>
          <a:xfrm>
            <a:off x="4564989" y="3557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C41279-E4D9-4A7E-88A5-14EA1691D05A}"/>
              </a:ext>
            </a:extLst>
          </p:cNvPr>
          <p:cNvSpPr/>
          <p:nvPr/>
        </p:nvSpPr>
        <p:spPr>
          <a:xfrm>
            <a:off x="4897635" y="355700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665B39-1C24-417A-865F-C8B43D43AAE1}"/>
              </a:ext>
            </a:extLst>
          </p:cNvPr>
          <p:cNvSpPr/>
          <p:nvPr/>
        </p:nvSpPr>
        <p:spPr>
          <a:xfrm>
            <a:off x="3711223" y="40156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5F4A7C-69E0-469B-8606-358FD1FEF7F2}"/>
              </a:ext>
            </a:extLst>
          </p:cNvPr>
          <p:cNvSpPr/>
          <p:nvPr/>
        </p:nvSpPr>
        <p:spPr>
          <a:xfrm>
            <a:off x="4061621" y="401125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22A4461-4800-4E5D-9E52-C37E81DC17E4}"/>
              </a:ext>
            </a:extLst>
          </p:cNvPr>
          <p:cNvSpPr/>
          <p:nvPr/>
        </p:nvSpPr>
        <p:spPr>
          <a:xfrm>
            <a:off x="4560227" y="401173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498C22-15CF-4799-80BB-230722565C06}"/>
              </a:ext>
            </a:extLst>
          </p:cNvPr>
          <p:cNvSpPr/>
          <p:nvPr/>
        </p:nvSpPr>
        <p:spPr>
          <a:xfrm>
            <a:off x="4877660" y="4011254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742944-4373-4C40-AA74-92C5C9179A48}"/>
              </a:ext>
            </a:extLst>
          </p:cNvPr>
          <p:cNvSpPr/>
          <p:nvPr/>
        </p:nvSpPr>
        <p:spPr>
          <a:xfrm>
            <a:off x="2019217" y="4001057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E6C5FD-B846-44AA-B9E8-ACE83617473E}"/>
              </a:ext>
            </a:extLst>
          </p:cNvPr>
          <p:cNvSpPr/>
          <p:nvPr/>
        </p:nvSpPr>
        <p:spPr>
          <a:xfrm>
            <a:off x="2375133" y="4001057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E5458AC-90DF-4320-973F-5B69BC0CA939}"/>
              </a:ext>
            </a:extLst>
          </p:cNvPr>
          <p:cNvSpPr/>
          <p:nvPr/>
        </p:nvSpPr>
        <p:spPr>
          <a:xfrm>
            <a:off x="2867482" y="4001729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F0F1BD-3265-43C9-9C8C-D6545DD98358}"/>
              </a:ext>
            </a:extLst>
          </p:cNvPr>
          <p:cNvSpPr/>
          <p:nvPr/>
        </p:nvSpPr>
        <p:spPr>
          <a:xfrm>
            <a:off x="3185654" y="4002401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B667F5-2F98-4069-9419-9B767DDDE2D9}"/>
              </a:ext>
            </a:extLst>
          </p:cNvPr>
          <p:cNvSpPr/>
          <p:nvPr/>
        </p:nvSpPr>
        <p:spPr>
          <a:xfrm>
            <a:off x="2010474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7DCD8E-A64B-4CAD-8087-28EE7AB65EB2}"/>
              </a:ext>
            </a:extLst>
          </p:cNvPr>
          <p:cNvSpPr/>
          <p:nvPr/>
        </p:nvSpPr>
        <p:spPr>
          <a:xfrm>
            <a:off x="2367172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B6A02-53CF-4D4A-AAD9-2BF1C5502852}"/>
              </a:ext>
            </a:extLst>
          </p:cNvPr>
          <p:cNvSpPr/>
          <p:nvPr/>
        </p:nvSpPr>
        <p:spPr>
          <a:xfrm>
            <a:off x="2862592" y="4471797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77116B-A4D5-4F77-8A2A-6CB9304B34AD}"/>
              </a:ext>
            </a:extLst>
          </p:cNvPr>
          <p:cNvSpPr/>
          <p:nvPr/>
        </p:nvSpPr>
        <p:spPr>
          <a:xfrm>
            <a:off x="3176572" y="4471148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FC61B5-C263-44D1-9F29-ADCC4C68B6AB}"/>
              </a:ext>
            </a:extLst>
          </p:cNvPr>
          <p:cNvSpPr/>
          <p:nvPr/>
        </p:nvSpPr>
        <p:spPr>
          <a:xfrm>
            <a:off x="3711223" y="4468834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1AEE6A-1EB2-4C93-82AB-33F5D3D3072E}"/>
              </a:ext>
            </a:extLst>
          </p:cNvPr>
          <p:cNvSpPr/>
          <p:nvPr/>
        </p:nvSpPr>
        <p:spPr>
          <a:xfrm>
            <a:off x="4066743" y="4466843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EBB5E2-D656-4162-ABAF-53D7BE1BC129}"/>
              </a:ext>
            </a:extLst>
          </p:cNvPr>
          <p:cNvSpPr/>
          <p:nvPr/>
        </p:nvSpPr>
        <p:spPr>
          <a:xfrm>
            <a:off x="4560227" y="4464871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AB0EB03-2D53-448F-9490-7A2D0410C99F}"/>
              </a:ext>
            </a:extLst>
          </p:cNvPr>
          <p:cNvSpPr/>
          <p:nvPr/>
        </p:nvSpPr>
        <p:spPr>
          <a:xfrm>
            <a:off x="4877660" y="4464391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F4D7CE-88EC-49D1-8331-2E937C82F212}"/>
              </a:ext>
            </a:extLst>
          </p:cNvPr>
          <p:cNvSpPr/>
          <p:nvPr/>
        </p:nvSpPr>
        <p:spPr>
          <a:xfrm>
            <a:off x="1889125" y="4819169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CC608-1B38-44EE-8AE7-52FB9CE63739}"/>
              </a:ext>
            </a:extLst>
          </p:cNvPr>
          <p:cNvSpPr/>
          <p:nvPr/>
        </p:nvSpPr>
        <p:spPr>
          <a:xfrm>
            <a:off x="3595958" y="4819169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DAFC4F-B6E5-4BD3-9662-3D6B9DC224EB}"/>
              </a:ext>
            </a:extLst>
          </p:cNvPr>
          <p:cNvSpPr/>
          <p:nvPr/>
        </p:nvSpPr>
        <p:spPr>
          <a:xfrm>
            <a:off x="1898650" y="5276841"/>
            <a:ext cx="1706833" cy="4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441906-63F1-4C7D-BBD9-A538A037A506}"/>
              </a:ext>
            </a:extLst>
          </p:cNvPr>
          <p:cNvSpPr/>
          <p:nvPr/>
        </p:nvSpPr>
        <p:spPr>
          <a:xfrm>
            <a:off x="3615008" y="5276841"/>
            <a:ext cx="1706833" cy="4005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F531CA-5EDC-4BFB-961D-E74552C5F0E2}"/>
              </a:ext>
            </a:extLst>
          </p:cNvPr>
          <p:cNvSpPr/>
          <p:nvPr/>
        </p:nvSpPr>
        <p:spPr>
          <a:xfrm>
            <a:off x="1961396" y="5304787"/>
            <a:ext cx="752764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75B1BF2-1AD2-41BD-99AE-8ECB423C29E4}"/>
              </a:ext>
            </a:extLst>
          </p:cNvPr>
          <p:cNvSpPr/>
          <p:nvPr/>
        </p:nvSpPr>
        <p:spPr>
          <a:xfrm>
            <a:off x="2805052" y="5304787"/>
            <a:ext cx="692605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329A74-D60F-4B1E-99DB-0BDD0CA62476}"/>
              </a:ext>
            </a:extLst>
          </p:cNvPr>
          <p:cNvSpPr/>
          <p:nvPr/>
        </p:nvSpPr>
        <p:spPr>
          <a:xfrm>
            <a:off x="3668228" y="5304787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7C846A-E8C5-49C8-8D3D-41F23E3224A5}"/>
              </a:ext>
            </a:extLst>
          </p:cNvPr>
          <p:cNvSpPr/>
          <p:nvPr/>
        </p:nvSpPr>
        <p:spPr>
          <a:xfrm>
            <a:off x="4475466" y="5304787"/>
            <a:ext cx="730073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E96B65-62A2-4A8C-8CBC-2F6D1B5BCC31}"/>
              </a:ext>
            </a:extLst>
          </p:cNvPr>
          <p:cNvSpPr/>
          <p:nvPr/>
        </p:nvSpPr>
        <p:spPr>
          <a:xfrm>
            <a:off x="1961396" y="4851103"/>
            <a:ext cx="752764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900FEF-DBF3-4C2B-8A2E-E300F9FD949C}"/>
              </a:ext>
            </a:extLst>
          </p:cNvPr>
          <p:cNvSpPr/>
          <p:nvPr/>
        </p:nvSpPr>
        <p:spPr>
          <a:xfrm>
            <a:off x="2805052" y="4851103"/>
            <a:ext cx="692605" cy="331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C67834-69EE-4916-9BAD-9F0175B61538}"/>
              </a:ext>
            </a:extLst>
          </p:cNvPr>
          <p:cNvSpPr/>
          <p:nvPr/>
        </p:nvSpPr>
        <p:spPr>
          <a:xfrm>
            <a:off x="3668229" y="4851103"/>
            <a:ext cx="708936" cy="33111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5BD8AF0-2D03-45AC-85B8-4C79740CA777}"/>
              </a:ext>
            </a:extLst>
          </p:cNvPr>
          <p:cNvSpPr/>
          <p:nvPr/>
        </p:nvSpPr>
        <p:spPr>
          <a:xfrm>
            <a:off x="4475466" y="4851103"/>
            <a:ext cx="730073" cy="331117"/>
          </a:xfrm>
          <a:prstGeom prst="rect">
            <a:avLst/>
          </a:prstGeom>
          <a:solidFill>
            <a:srgbClr val="AE0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3B3010-BC2D-4A8B-BDD0-56F3A727475C}"/>
              </a:ext>
            </a:extLst>
          </p:cNvPr>
          <p:cNvSpPr/>
          <p:nvPr/>
        </p:nvSpPr>
        <p:spPr>
          <a:xfrm>
            <a:off x="2019217" y="4889495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581921-8613-4186-98C5-9A11E1DB2CC8}"/>
              </a:ext>
            </a:extLst>
          </p:cNvPr>
          <p:cNvSpPr/>
          <p:nvPr/>
        </p:nvSpPr>
        <p:spPr>
          <a:xfrm>
            <a:off x="2376773" y="488652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295448F-6791-4DEA-8165-D55B195FB8E0}"/>
              </a:ext>
            </a:extLst>
          </p:cNvPr>
          <p:cNvSpPr/>
          <p:nvPr/>
        </p:nvSpPr>
        <p:spPr>
          <a:xfrm>
            <a:off x="2870257" y="488700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C9437A9-76F6-4E4B-A4CD-BA499268869E}"/>
              </a:ext>
            </a:extLst>
          </p:cNvPr>
          <p:cNvSpPr/>
          <p:nvPr/>
        </p:nvSpPr>
        <p:spPr>
          <a:xfrm>
            <a:off x="3187690" y="4886521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422CD1-9AFB-428C-B168-C6E5665235A8}"/>
              </a:ext>
            </a:extLst>
          </p:cNvPr>
          <p:cNvSpPr/>
          <p:nvPr/>
        </p:nvSpPr>
        <p:spPr>
          <a:xfrm>
            <a:off x="3719963" y="4889478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1EB794-DD0B-42D0-908F-23A32B040D61}"/>
              </a:ext>
            </a:extLst>
          </p:cNvPr>
          <p:cNvSpPr/>
          <p:nvPr/>
        </p:nvSpPr>
        <p:spPr>
          <a:xfrm>
            <a:off x="4076066" y="4891463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2B9708-4BD9-4ACF-AAC6-120E1B0FC6C7}"/>
              </a:ext>
            </a:extLst>
          </p:cNvPr>
          <p:cNvSpPr/>
          <p:nvPr/>
        </p:nvSpPr>
        <p:spPr>
          <a:xfrm>
            <a:off x="4564989" y="4891463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432B83-BCFE-4DE0-929E-1EB1DD66E99A}"/>
              </a:ext>
            </a:extLst>
          </p:cNvPr>
          <p:cNvSpPr/>
          <p:nvPr/>
        </p:nvSpPr>
        <p:spPr>
          <a:xfrm>
            <a:off x="4897635" y="4890734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D36163F-2CA0-4048-8360-2E3DFE726D3B}"/>
              </a:ext>
            </a:extLst>
          </p:cNvPr>
          <p:cNvSpPr/>
          <p:nvPr/>
        </p:nvSpPr>
        <p:spPr>
          <a:xfrm>
            <a:off x="3711223" y="5349426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7312ED-E5A6-4C40-953F-17960A718775}"/>
              </a:ext>
            </a:extLst>
          </p:cNvPr>
          <p:cNvSpPr/>
          <p:nvPr/>
        </p:nvSpPr>
        <p:spPr>
          <a:xfrm>
            <a:off x="4061621" y="534498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3E54F9C-FAF4-4A14-9762-BA2F2B50303D}"/>
              </a:ext>
            </a:extLst>
          </p:cNvPr>
          <p:cNvSpPr/>
          <p:nvPr/>
        </p:nvSpPr>
        <p:spPr>
          <a:xfrm>
            <a:off x="4560227" y="534546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578C1C3-5D02-406D-B73A-424B19CB1CB9}"/>
              </a:ext>
            </a:extLst>
          </p:cNvPr>
          <p:cNvSpPr/>
          <p:nvPr/>
        </p:nvSpPr>
        <p:spPr>
          <a:xfrm>
            <a:off x="4877660" y="5344983"/>
            <a:ext cx="248872" cy="2597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DA569E-2C9E-4CB8-8ABB-42D0AC8D1B31}"/>
              </a:ext>
            </a:extLst>
          </p:cNvPr>
          <p:cNvSpPr/>
          <p:nvPr/>
        </p:nvSpPr>
        <p:spPr>
          <a:xfrm>
            <a:off x="2019217" y="5334786"/>
            <a:ext cx="248872" cy="259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81B1399-B4FA-431A-8C7F-22B21A350F84}"/>
              </a:ext>
            </a:extLst>
          </p:cNvPr>
          <p:cNvSpPr/>
          <p:nvPr/>
        </p:nvSpPr>
        <p:spPr>
          <a:xfrm>
            <a:off x="2375133" y="5334786"/>
            <a:ext cx="248872" cy="2597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7E0F847-1545-4C7A-AFB6-F9656A67C299}"/>
              </a:ext>
            </a:extLst>
          </p:cNvPr>
          <p:cNvSpPr/>
          <p:nvPr/>
        </p:nvSpPr>
        <p:spPr>
          <a:xfrm>
            <a:off x="2867482" y="5335458"/>
            <a:ext cx="248872" cy="2597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B21C158-BD1D-4310-BBEB-D50C4091F7EE}"/>
              </a:ext>
            </a:extLst>
          </p:cNvPr>
          <p:cNvSpPr/>
          <p:nvPr/>
        </p:nvSpPr>
        <p:spPr>
          <a:xfrm>
            <a:off x="3185654" y="5336130"/>
            <a:ext cx="248872" cy="2597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4624623-A15E-4876-8B6A-B74BBE458E80}"/>
              </a:ext>
            </a:extLst>
          </p:cNvPr>
          <p:cNvPicPr/>
          <p:nvPr/>
        </p:nvPicPr>
        <p:blipFill rotWithShape="1">
          <a:blip r:embed="rId2"/>
          <a:srcRect l="25123" t="28505" r="29451" b="16762"/>
          <a:stretch/>
        </p:blipFill>
        <p:spPr bwMode="auto">
          <a:xfrm>
            <a:off x="6870161" y="2173257"/>
            <a:ext cx="4042314" cy="3054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BD182A8-F5E6-4003-A5AD-CC50BBBDAAC6}"/>
                  </a:ext>
                </a:extLst>
              </p:cNvPr>
              <p:cNvSpPr/>
              <p:nvPr/>
            </p:nvSpPr>
            <p:spPr>
              <a:xfrm>
                <a:off x="1404687" y="5885502"/>
                <a:ext cx="1071111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This generates the permutation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and permutation </a:t>
                </a:r>
                <a:r>
                  <a:rPr lang="el-GR" sz="2800" dirty="0">
                    <a:solidFill>
                      <a:schemeClr val="accent1"/>
                    </a:solidFill>
                  </a:rPr>
                  <a:t>σ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514350" indent="-514350">
                  <a:buAutoNum type="romanUcPeriod"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BD182A8-F5E6-4003-A5AD-CC50BBBDA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87" y="5885502"/>
                <a:ext cx="10711113" cy="1384995"/>
              </a:xfrm>
              <a:prstGeom prst="rect">
                <a:avLst/>
              </a:prstGeom>
              <a:blipFill>
                <a:blip r:embed="rId3"/>
                <a:stretch>
                  <a:fillRect l="-1138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Construction for (r-1) 1-intersecting bundles</a:t>
            </a:r>
          </a:p>
        </p:txBody>
      </p:sp>
    </p:spTree>
    <p:extLst>
      <p:ext uri="{BB962C8B-B14F-4D97-AF65-F5344CB8AC3E}">
        <p14:creationId xmlns:p14="http://schemas.microsoft.com/office/powerpoint/2010/main" val="31000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93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4624623-A15E-4876-8B6A-B74BBE458E80}"/>
              </a:ext>
            </a:extLst>
          </p:cNvPr>
          <p:cNvPicPr/>
          <p:nvPr/>
        </p:nvPicPr>
        <p:blipFill rotWithShape="1">
          <a:blip r:embed="rId2"/>
          <a:srcRect l="25123" t="28505" r="29451" b="16762"/>
          <a:stretch/>
        </p:blipFill>
        <p:spPr bwMode="auto">
          <a:xfrm>
            <a:off x="6870161" y="2173257"/>
            <a:ext cx="4042314" cy="3054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itle 2">
                <a:extLst>
                  <a:ext uri="{FF2B5EF4-FFF2-40B4-BE49-F238E27FC236}">
                    <a16:creationId xmlns:a16="http://schemas.microsoft.com/office/drawing/2014/main" id="{1FF8651A-B2B6-4D45-85E9-BF772BD517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dirty="0"/>
                  <a:t>Generating (r-1) 1-intersecting bundles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4400" dirty="0"/>
                </a:br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36" name="Title 2">
                <a:extLst>
                  <a:ext uri="{FF2B5EF4-FFF2-40B4-BE49-F238E27FC236}">
                    <a16:creationId xmlns:a16="http://schemas.microsoft.com/office/drawing/2014/main" id="{1FF8651A-B2B6-4D45-85E9-BF772BD51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  <a:blipFill>
                <a:blip r:embed="rId3"/>
                <a:stretch>
                  <a:fillRect l="-2693" t="-34513" b="-20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TextBox 137">
            <a:extLst>
              <a:ext uri="{FF2B5EF4-FFF2-40B4-BE49-F238E27FC236}">
                <a16:creationId xmlns:a16="http://schemas.microsoft.com/office/drawing/2014/main" id="{E1BE5201-3884-4F22-905E-3A6EBA2DCC03}"/>
              </a:ext>
            </a:extLst>
          </p:cNvPr>
          <p:cNvSpPr txBox="1"/>
          <p:nvPr/>
        </p:nvSpPr>
        <p:spPr>
          <a:xfrm>
            <a:off x="1914525" y="2019225"/>
            <a:ext cx="36576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1  2  3  4  5  6  7  8</a:t>
            </a:r>
          </a:p>
          <a:p>
            <a:r>
              <a:rPr lang="en-US" sz="3000" dirty="0"/>
              <a:t>5  6  7  8  1  2  3  4</a:t>
            </a:r>
          </a:p>
          <a:p>
            <a:r>
              <a:rPr lang="en-US" sz="3000" dirty="0"/>
              <a:t>7  8  5  6  3  4  1  2</a:t>
            </a:r>
          </a:p>
          <a:p>
            <a:r>
              <a:rPr lang="en-US" sz="3000" dirty="0"/>
              <a:t>3  4  1  2  7  8  5  6</a:t>
            </a:r>
          </a:p>
          <a:p>
            <a:r>
              <a:rPr lang="en-US" sz="3000" dirty="0"/>
              <a:t>4  3  2  1  8  7  6  5</a:t>
            </a:r>
          </a:p>
          <a:p>
            <a:r>
              <a:rPr lang="en-US" sz="3000" dirty="0"/>
              <a:t>8  7  6  5  4  3  2  1</a:t>
            </a:r>
          </a:p>
          <a:p>
            <a:r>
              <a:rPr lang="en-US" sz="3000" dirty="0"/>
              <a:t>6  5  8  7  2  1  4  3</a:t>
            </a:r>
          </a:p>
          <a:p>
            <a:r>
              <a:rPr lang="en-US" sz="3000" dirty="0"/>
              <a:t>2  1  4  3  6  5  8  7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CDB991-E0E9-446A-9F20-E7CECBCA8638}"/>
                  </a:ext>
                </a:extLst>
              </p:cNvPr>
              <p:cNvSpPr/>
              <p:nvPr/>
            </p:nvSpPr>
            <p:spPr>
              <a:xfrm>
                <a:off x="2514600" y="1311339"/>
                <a:ext cx="214320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CDB991-E0E9-446A-9F20-E7CECBCA8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311339"/>
                <a:ext cx="214320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B5D2A8-94FC-46E8-997D-87B034CF8113}"/>
              </a:ext>
            </a:extLst>
          </p:cNvPr>
          <p:cNvSpPr/>
          <p:nvPr/>
        </p:nvSpPr>
        <p:spPr>
          <a:xfrm>
            <a:off x="8640287" y="1311339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000" dirty="0"/>
              <a:t>σ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389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94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4624623-A15E-4876-8B6A-B74BBE458E80}"/>
              </a:ext>
            </a:extLst>
          </p:cNvPr>
          <p:cNvPicPr/>
          <p:nvPr/>
        </p:nvPicPr>
        <p:blipFill rotWithShape="1">
          <a:blip r:embed="rId2"/>
          <a:srcRect l="25123" t="75581" r="29451" b="16762"/>
          <a:stretch/>
        </p:blipFill>
        <p:spPr bwMode="auto">
          <a:xfrm>
            <a:off x="2057400" y="2997875"/>
            <a:ext cx="7718896" cy="812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42A9FA83-F06E-4D15-A022-A1AD86BB6022}"/>
              </a:ext>
            </a:extLst>
          </p:cNvPr>
          <p:cNvSpPr/>
          <p:nvPr/>
        </p:nvSpPr>
        <p:spPr>
          <a:xfrm>
            <a:off x="652344" y="1480759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chemeClr val="accent1"/>
                </a:solidFill>
              </a:rPr>
              <a:t>σ</a:t>
            </a:r>
            <a:r>
              <a:rPr lang="en-US" sz="2800" dirty="0">
                <a:solidFill>
                  <a:schemeClr val="accent1"/>
                </a:solidFill>
              </a:rPr>
              <a:t> contains 1 fixed element and a (r-2)-orbital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B5D2A8-94FC-46E8-997D-87B034CF8113}"/>
              </a:ext>
            </a:extLst>
          </p:cNvPr>
          <p:cNvSpPr/>
          <p:nvPr/>
        </p:nvSpPr>
        <p:spPr>
          <a:xfrm>
            <a:off x="652344" y="3075057"/>
            <a:ext cx="9444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000" dirty="0"/>
              <a:t>σ</a:t>
            </a:r>
            <a:r>
              <a:rPr lang="en-US" sz="4000" dirty="0"/>
              <a:t> =</a:t>
            </a:r>
          </a:p>
        </p:txBody>
      </p: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CDF77931-2235-4CE0-B3A2-8CD7902EA22E}"/>
              </a:ext>
            </a:extLst>
          </p:cNvPr>
          <p:cNvSpPr/>
          <p:nvPr/>
        </p:nvSpPr>
        <p:spPr>
          <a:xfrm>
            <a:off x="2220223" y="2602268"/>
            <a:ext cx="325647" cy="94557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386FCE1D-797F-4CAF-B847-86177A2C8B4A}"/>
              </a:ext>
            </a:extLst>
          </p:cNvPr>
          <p:cNvSpPr/>
          <p:nvPr/>
        </p:nvSpPr>
        <p:spPr>
          <a:xfrm>
            <a:off x="3189977" y="2262931"/>
            <a:ext cx="3363223" cy="812126"/>
          </a:xfrm>
          <a:prstGeom prst="uturnArrow">
            <a:avLst>
              <a:gd name="adj1" fmla="val 891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C994AFDC-D881-4623-AA4A-75D4F1A77EC3}"/>
              </a:ext>
            </a:extLst>
          </p:cNvPr>
          <p:cNvSpPr/>
          <p:nvPr/>
        </p:nvSpPr>
        <p:spPr>
          <a:xfrm flipV="1">
            <a:off x="4191000" y="3854525"/>
            <a:ext cx="4572000" cy="814829"/>
          </a:xfrm>
          <a:prstGeom prst="uturnArrow">
            <a:avLst>
              <a:gd name="adj1" fmla="val 891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79641D8C-CA0D-43B8-B584-21781285F81F}"/>
              </a:ext>
            </a:extLst>
          </p:cNvPr>
          <p:cNvSpPr/>
          <p:nvPr/>
        </p:nvSpPr>
        <p:spPr>
          <a:xfrm>
            <a:off x="7392325" y="2602268"/>
            <a:ext cx="2208875" cy="586264"/>
          </a:xfrm>
          <a:prstGeom prst="uturnArrow">
            <a:avLst>
              <a:gd name="adj1" fmla="val 891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3B0B1DAD-D852-4056-ADE1-802A0D57ADFB}"/>
              </a:ext>
            </a:extLst>
          </p:cNvPr>
          <p:cNvSpPr/>
          <p:nvPr/>
        </p:nvSpPr>
        <p:spPr>
          <a:xfrm flipH="1">
            <a:off x="4191000" y="2602268"/>
            <a:ext cx="1132577" cy="350954"/>
          </a:xfrm>
          <a:prstGeom prst="uturnArrow">
            <a:avLst>
              <a:gd name="adj1" fmla="val 891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7D093376-C040-43F1-8A1F-2ABEE02CD68B}"/>
              </a:ext>
            </a:extLst>
          </p:cNvPr>
          <p:cNvSpPr/>
          <p:nvPr/>
        </p:nvSpPr>
        <p:spPr>
          <a:xfrm flipH="1" flipV="1">
            <a:off x="5262780" y="3736697"/>
            <a:ext cx="1132577" cy="344520"/>
          </a:xfrm>
          <a:prstGeom prst="uturnArrow">
            <a:avLst>
              <a:gd name="adj1" fmla="val 891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80ECFD3C-672B-4CE7-878B-75B523CB795C}"/>
              </a:ext>
            </a:extLst>
          </p:cNvPr>
          <p:cNvSpPr/>
          <p:nvPr/>
        </p:nvSpPr>
        <p:spPr>
          <a:xfrm flipH="1" flipV="1">
            <a:off x="7392325" y="3757222"/>
            <a:ext cx="1132577" cy="344520"/>
          </a:xfrm>
          <a:prstGeom prst="uturnArrow">
            <a:avLst>
              <a:gd name="adj1" fmla="val 891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9DC3A539-87B2-4EBD-8CC2-5FAE9AF59D3D}"/>
              </a:ext>
            </a:extLst>
          </p:cNvPr>
          <p:cNvSpPr/>
          <p:nvPr/>
        </p:nvSpPr>
        <p:spPr>
          <a:xfrm flipH="1" flipV="1">
            <a:off x="3047998" y="3736695"/>
            <a:ext cx="6467727" cy="1368704"/>
          </a:xfrm>
          <a:prstGeom prst="uturnArrow">
            <a:avLst>
              <a:gd name="adj1" fmla="val 891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le 2">
                <a:extLst>
                  <a:ext uri="{FF2B5EF4-FFF2-40B4-BE49-F238E27FC236}">
                    <a16:creationId xmlns:a16="http://schemas.microsoft.com/office/drawing/2014/main" id="{8FFDB96A-19EF-421A-8C92-273AD956D8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dirty="0"/>
                  <a:t>Generating (r-1) 1-intersecting bundles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4400" dirty="0"/>
                </a:br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26" name="Title 2">
                <a:extLst>
                  <a:ext uri="{FF2B5EF4-FFF2-40B4-BE49-F238E27FC236}">
                    <a16:creationId xmlns:a16="http://schemas.microsoft.com/office/drawing/2014/main" id="{8FFDB96A-19EF-421A-8C92-273AD956D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  <a:blipFill>
                <a:blip r:embed="rId3"/>
                <a:stretch>
                  <a:fillRect l="-2693" t="-34513" b="-20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74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95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itle 2">
                <a:extLst>
                  <a:ext uri="{FF2B5EF4-FFF2-40B4-BE49-F238E27FC236}">
                    <a16:creationId xmlns:a16="http://schemas.microsoft.com/office/drawing/2014/main" id="{1FF8651A-B2B6-4D45-85E9-BF772BD517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dirty="0"/>
                  <a:t>Generating (r-1) 1-intersecting bundles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br>
                  <a:rPr lang="en-US" sz="4400" dirty="0"/>
                </a:br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36" name="Title 2">
                <a:extLst>
                  <a:ext uri="{FF2B5EF4-FFF2-40B4-BE49-F238E27FC236}">
                    <a16:creationId xmlns:a16="http://schemas.microsoft.com/office/drawing/2014/main" id="{1FF8651A-B2B6-4D45-85E9-BF772BD51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  <a:blipFill>
                <a:blip r:embed="rId2"/>
                <a:stretch>
                  <a:fillRect l="-2693" t="-34513" b="-20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>
            <a:extLst>
              <a:ext uri="{FF2B5EF4-FFF2-40B4-BE49-F238E27FC236}">
                <a16:creationId xmlns:a16="http://schemas.microsoft.com/office/drawing/2014/main" id="{42A9FA83-F06E-4D15-A022-A1AD86BB6022}"/>
              </a:ext>
            </a:extLst>
          </p:cNvPr>
          <p:cNvSpPr/>
          <p:nvPr/>
        </p:nvSpPr>
        <p:spPr>
          <a:xfrm>
            <a:off x="652344" y="1480759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chemeClr val="accent1"/>
                </a:solidFill>
              </a:rPr>
              <a:t>σ</a:t>
            </a:r>
            <a:r>
              <a:rPr lang="en-US" sz="2800" dirty="0">
                <a:solidFill>
                  <a:schemeClr val="accent1"/>
                </a:solidFill>
              </a:rPr>
              <a:t> contains 1 fixed element and a (r-2)-orbital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690588-54D4-47F3-9800-A81078D1D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75" t="29990" r="14375" b="15539"/>
          <a:stretch/>
        </p:blipFill>
        <p:spPr>
          <a:xfrm>
            <a:off x="3048000" y="2156819"/>
            <a:ext cx="6760953" cy="447684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FD57A6-B717-4D19-A118-76145B375B09}"/>
              </a:ext>
            </a:extLst>
          </p:cNvPr>
          <p:cNvSpPr/>
          <p:nvPr/>
        </p:nvSpPr>
        <p:spPr>
          <a:xfrm>
            <a:off x="3048000" y="3657600"/>
            <a:ext cx="228600" cy="1384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8F5CB1-53F9-4A45-9770-742E8675A94B}"/>
              </a:ext>
            </a:extLst>
          </p:cNvPr>
          <p:cNvSpPr/>
          <p:nvPr/>
        </p:nvSpPr>
        <p:spPr>
          <a:xfrm rot="16200000">
            <a:off x="3902682" y="4326919"/>
            <a:ext cx="195641" cy="1905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4E127-54E5-419A-998C-E4E047681DC1}"/>
              </a:ext>
            </a:extLst>
          </p:cNvPr>
          <p:cNvSpPr/>
          <p:nvPr/>
        </p:nvSpPr>
        <p:spPr>
          <a:xfrm>
            <a:off x="3048000" y="5181598"/>
            <a:ext cx="228600" cy="138499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8AC7C7-DE63-4649-85CA-E69D849CC270}"/>
              </a:ext>
            </a:extLst>
          </p:cNvPr>
          <p:cNvSpPr/>
          <p:nvPr/>
        </p:nvSpPr>
        <p:spPr>
          <a:xfrm rot="16200000">
            <a:off x="6341080" y="1314838"/>
            <a:ext cx="195641" cy="190500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B97792-38AA-4646-AE3F-EF8E32574807}"/>
              </a:ext>
            </a:extLst>
          </p:cNvPr>
          <p:cNvSpPr/>
          <p:nvPr/>
        </p:nvSpPr>
        <p:spPr>
          <a:xfrm>
            <a:off x="5486398" y="2169517"/>
            <a:ext cx="228600" cy="138499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7C7DB23-F725-40BD-93EE-7714C93AE44F}"/>
              </a:ext>
            </a:extLst>
          </p:cNvPr>
          <p:cNvSpPr/>
          <p:nvPr/>
        </p:nvSpPr>
        <p:spPr>
          <a:xfrm rot="16200000">
            <a:off x="6315680" y="2802920"/>
            <a:ext cx="195641" cy="190500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827B05-A5C1-4B43-9035-23650AC9A52B}"/>
              </a:ext>
            </a:extLst>
          </p:cNvPr>
          <p:cNvSpPr/>
          <p:nvPr/>
        </p:nvSpPr>
        <p:spPr>
          <a:xfrm>
            <a:off x="5460998" y="3657599"/>
            <a:ext cx="228600" cy="138499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52E97C3-CE29-42F9-B233-6387744AF4BB}"/>
              </a:ext>
            </a:extLst>
          </p:cNvPr>
          <p:cNvSpPr/>
          <p:nvPr/>
        </p:nvSpPr>
        <p:spPr>
          <a:xfrm rot="16200000">
            <a:off x="6341080" y="4326919"/>
            <a:ext cx="195641" cy="190500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1B39D7-6050-45BC-B1F4-FCED19968BA5}"/>
              </a:ext>
            </a:extLst>
          </p:cNvPr>
          <p:cNvSpPr/>
          <p:nvPr/>
        </p:nvSpPr>
        <p:spPr>
          <a:xfrm>
            <a:off x="5486398" y="5181598"/>
            <a:ext cx="228600" cy="138499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8791ADA-AAAA-465C-92EA-CB4FDF246ABC}"/>
              </a:ext>
            </a:extLst>
          </p:cNvPr>
          <p:cNvSpPr/>
          <p:nvPr/>
        </p:nvSpPr>
        <p:spPr>
          <a:xfrm rot="16200000">
            <a:off x="8758632" y="1314838"/>
            <a:ext cx="195641" cy="190500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8A13CD8-5196-409A-8BB3-6F3CF828FE42}"/>
              </a:ext>
            </a:extLst>
          </p:cNvPr>
          <p:cNvSpPr/>
          <p:nvPr/>
        </p:nvSpPr>
        <p:spPr>
          <a:xfrm>
            <a:off x="7903950" y="2169517"/>
            <a:ext cx="228600" cy="1384995"/>
          </a:xfrm>
          <a:prstGeom prst="roundRect">
            <a:avLst/>
          </a:prstGeom>
          <a:noFill/>
          <a:ln>
            <a:solidFill>
              <a:srgbClr val="F08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2ECECB7-FDC9-40E3-88C8-BF9E67729EA1}"/>
              </a:ext>
            </a:extLst>
          </p:cNvPr>
          <p:cNvSpPr/>
          <p:nvPr/>
        </p:nvSpPr>
        <p:spPr>
          <a:xfrm rot="16200000">
            <a:off x="8758632" y="2805878"/>
            <a:ext cx="195641" cy="1905001"/>
          </a:xfrm>
          <a:prstGeom prst="roundRect">
            <a:avLst/>
          </a:prstGeom>
          <a:noFill/>
          <a:ln>
            <a:solidFill>
              <a:srgbClr val="F08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E2F787-1C33-47E6-A9E7-084A64E4C476}"/>
              </a:ext>
            </a:extLst>
          </p:cNvPr>
          <p:cNvSpPr/>
          <p:nvPr/>
        </p:nvSpPr>
        <p:spPr>
          <a:xfrm>
            <a:off x="7903950" y="3660557"/>
            <a:ext cx="228600" cy="13849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63FC1D-1891-4EBC-826F-E956E44AFE5D}"/>
              </a:ext>
            </a:extLst>
          </p:cNvPr>
          <p:cNvSpPr/>
          <p:nvPr/>
        </p:nvSpPr>
        <p:spPr>
          <a:xfrm rot="16200000">
            <a:off x="3902680" y="2811144"/>
            <a:ext cx="195641" cy="19050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96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itle 2">
                <a:extLst>
                  <a:ext uri="{FF2B5EF4-FFF2-40B4-BE49-F238E27FC236}">
                    <a16:creationId xmlns:a16="http://schemas.microsoft.com/office/drawing/2014/main" id="{1FF8651A-B2B6-4D45-85E9-BF772BD517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dirty="0"/>
                  <a:t>Generating (r-1) 1-intersecting bundles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br>
                  <a:rPr lang="en-US" sz="4400" dirty="0"/>
                </a:br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36" name="Title 2">
                <a:extLst>
                  <a:ext uri="{FF2B5EF4-FFF2-40B4-BE49-F238E27FC236}">
                    <a16:creationId xmlns:a16="http://schemas.microsoft.com/office/drawing/2014/main" id="{1FF8651A-B2B6-4D45-85E9-BF772BD51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1507" y="762001"/>
                <a:ext cx="11546007" cy="685800"/>
              </a:xfrm>
              <a:blipFill>
                <a:blip r:embed="rId2"/>
                <a:stretch>
                  <a:fillRect l="-2693" t="-34513" b="-20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>
            <a:extLst>
              <a:ext uri="{FF2B5EF4-FFF2-40B4-BE49-F238E27FC236}">
                <a16:creationId xmlns:a16="http://schemas.microsoft.com/office/drawing/2014/main" id="{42A9FA83-F06E-4D15-A022-A1AD86BB6022}"/>
              </a:ext>
            </a:extLst>
          </p:cNvPr>
          <p:cNvSpPr/>
          <p:nvPr/>
        </p:nvSpPr>
        <p:spPr>
          <a:xfrm>
            <a:off x="652344" y="1480759"/>
            <a:ext cx="10711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chemeClr val="accent1"/>
                </a:solidFill>
              </a:rPr>
              <a:t>σ</a:t>
            </a:r>
            <a:r>
              <a:rPr lang="en-US" sz="2800" dirty="0">
                <a:solidFill>
                  <a:schemeClr val="accent1"/>
                </a:solidFill>
              </a:rPr>
              <a:t> contains 1 fixed element and a (r-2)-orbital</a:t>
            </a:r>
          </a:p>
          <a:p>
            <a:pPr marL="514350" indent="-514350">
              <a:buAutoNum type="romanUcPeriod"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690588-54D4-47F3-9800-A81078D1D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75" t="29990" r="14375" b="15539"/>
          <a:stretch/>
        </p:blipFill>
        <p:spPr>
          <a:xfrm>
            <a:off x="3962400" y="2074626"/>
            <a:ext cx="6760953" cy="4476847"/>
          </a:xfrm>
          <a:prstGeom prst="rect">
            <a:avLst/>
          </a:prstGeom>
          <a:ln>
            <a:solidFill>
              <a:srgbClr val="F08127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FD57A6-B717-4D19-A118-76145B375B09}"/>
              </a:ext>
            </a:extLst>
          </p:cNvPr>
          <p:cNvSpPr/>
          <p:nvPr/>
        </p:nvSpPr>
        <p:spPr>
          <a:xfrm>
            <a:off x="3962400" y="3575407"/>
            <a:ext cx="228600" cy="1384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8F5CB1-53F9-4A45-9770-742E8675A94B}"/>
              </a:ext>
            </a:extLst>
          </p:cNvPr>
          <p:cNvSpPr/>
          <p:nvPr/>
        </p:nvSpPr>
        <p:spPr>
          <a:xfrm rot="16200000">
            <a:off x="4817082" y="4244726"/>
            <a:ext cx="195641" cy="1905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4E127-54E5-419A-998C-E4E047681DC1}"/>
              </a:ext>
            </a:extLst>
          </p:cNvPr>
          <p:cNvSpPr/>
          <p:nvPr/>
        </p:nvSpPr>
        <p:spPr>
          <a:xfrm>
            <a:off x="3962400" y="5099405"/>
            <a:ext cx="228600" cy="138499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8AC7C7-DE63-4649-85CA-E69D849CC270}"/>
              </a:ext>
            </a:extLst>
          </p:cNvPr>
          <p:cNvSpPr/>
          <p:nvPr/>
        </p:nvSpPr>
        <p:spPr>
          <a:xfrm rot="16200000">
            <a:off x="7255480" y="1232645"/>
            <a:ext cx="195641" cy="190500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B97792-38AA-4646-AE3F-EF8E32574807}"/>
              </a:ext>
            </a:extLst>
          </p:cNvPr>
          <p:cNvSpPr/>
          <p:nvPr/>
        </p:nvSpPr>
        <p:spPr>
          <a:xfrm>
            <a:off x="6400798" y="2087324"/>
            <a:ext cx="228600" cy="138499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7C7DB23-F725-40BD-93EE-7714C93AE44F}"/>
              </a:ext>
            </a:extLst>
          </p:cNvPr>
          <p:cNvSpPr/>
          <p:nvPr/>
        </p:nvSpPr>
        <p:spPr>
          <a:xfrm rot="16200000">
            <a:off x="7230080" y="2720727"/>
            <a:ext cx="195641" cy="190500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827B05-A5C1-4B43-9035-23650AC9A52B}"/>
              </a:ext>
            </a:extLst>
          </p:cNvPr>
          <p:cNvSpPr/>
          <p:nvPr/>
        </p:nvSpPr>
        <p:spPr>
          <a:xfrm>
            <a:off x="6375398" y="3575406"/>
            <a:ext cx="228600" cy="138499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52E97C3-CE29-42F9-B233-6387744AF4BB}"/>
              </a:ext>
            </a:extLst>
          </p:cNvPr>
          <p:cNvSpPr/>
          <p:nvPr/>
        </p:nvSpPr>
        <p:spPr>
          <a:xfrm rot="16200000">
            <a:off x="7255480" y="4244726"/>
            <a:ext cx="195641" cy="190500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1B39D7-6050-45BC-B1F4-FCED19968BA5}"/>
              </a:ext>
            </a:extLst>
          </p:cNvPr>
          <p:cNvSpPr/>
          <p:nvPr/>
        </p:nvSpPr>
        <p:spPr>
          <a:xfrm>
            <a:off x="6400798" y="5099405"/>
            <a:ext cx="228600" cy="138499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8791ADA-AAAA-465C-92EA-CB4FDF246ABC}"/>
              </a:ext>
            </a:extLst>
          </p:cNvPr>
          <p:cNvSpPr/>
          <p:nvPr/>
        </p:nvSpPr>
        <p:spPr>
          <a:xfrm rot="16200000">
            <a:off x="9673032" y="1232645"/>
            <a:ext cx="195641" cy="190500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8A13CD8-5196-409A-8BB3-6F3CF828FE42}"/>
              </a:ext>
            </a:extLst>
          </p:cNvPr>
          <p:cNvSpPr/>
          <p:nvPr/>
        </p:nvSpPr>
        <p:spPr>
          <a:xfrm>
            <a:off x="8818350" y="2087324"/>
            <a:ext cx="228600" cy="1384995"/>
          </a:xfrm>
          <a:prstGeom prst="roundRect">
            <a:avLst/>
          </a:prstGeom>
          <a:noFill/>
          <a:ln>
            <a:solidFill>
              <a:srgbClr val="F08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2ECECB7-FDC9-40E3-88C8-BF9E67729EA1}"/>
              </a:ext>
            </a:extLst>
          </p:cNvPr>
          <p:cNvSpPr/>
          <p:nvPr/>
        </p:nvSpPr>
        <p:spPr>
          <a:xfrm rot="16200000">
            <a:off x="9673032" y="2723685"/>
            <a:ext cx="195641" cy="1905001"/>
          </a:xfrm>
          <a:prstGeom prst="roundRect">
            <a:avLst/>
          </a:prstGeom>
          <a:noFill/>
          <a:ln>
            <a:solidFill>
              <a:srgbClr val="F08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E2F787-1C33-47E6-A9E7-084A64E4C476}"/>
              </a:ext>
            </a:extLst>
          </p:cNvPr>
          <p:cNvSpPr/>
          <p:nvPr/>
        </p:nvSpPr>
        <p:spPr>
          <a:xfrm>
            <a:off x="8818350" y="3578364"/>
            <a:ext cx="228600" cy="13849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63FC1D-1891-4EBC-826F-E956E44AFE5D}"/>
              </a:ext>
            </a:extLst>
          </p:cNvPr>
          <p:cNvSpPr/>
          <p:nvPr/>
        </p:nvSpPr>
        <p:spPr>
          <a:xfrm rot="16200000">
            <a:off x="4817080" y="2728951"/>
            <a:ext cx="195641" cy="19050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0C74AE-301F-447D-84F5-DC5F56398539}"/>
                  </a:ext>
                </a:extLst>
              </p:cNvPr>
              <p:cNvSpPr txBox="1"/>
              <p:nvPr/>
            </p:nvSpPr>
            <p:spPr>
              <a:xfrm>
                <a:off x="1128428" y="2859911"/>
                <a:ext cx="1753044" cy="297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693E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081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08127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08127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0812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08127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08127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693E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0C74AE-301F-447D-84F5-DC5F5639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28" y="2859911"/>
                <a:ext cx="1753044" cy="297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1C8BE0-C660-4502-BB1E-9EF480DE1907}"/>
                  </a:ext>
                </a:extLst>
              </p:cNvPr>
              <p:cNvSpPr/>
              <p:nvPr/>
            </p:nvSpPr>
            <p:spPr>
              <a:xfrm>
                <a:off x="24056" y="2425965"/>
                <a:ext cx="3961790" cy="559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000" i="1">
                              <a:solidFill>
                                <a:srgbClr val="00693E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solidFill>
                                <a:srgbClr val="00693E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000" i="1">
                                  <a:solidFill>
                                    <a:srgbClr val="F081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solidFill>
                                    <a:srgbClr val="F08127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rgbClr val="F08127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1C8BE0-C660-4502-BB1E-9EF480DE1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" y="2425965"/>
                <a:ext cx="3961790" cy="5591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97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Problem: MOLS is not in reduced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BAF85-434C-4255-A3A4-3040C102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08416"/>
            <a:ext cx="3600450" cy="275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471AF1-479D-4737-B8A6-2C9651CB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8416"/>
            <a:ext cx="3652128" cy="275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09FB63-DA53-4B36-811F-1D9E293B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375" y="4972440"/>
            <a:ext cx="2265153" cy="1713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A6E9C-364A-40AC-8575-B7DD16226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048" y="4972440"/>
            <a:ext cx="2265153" cy="1661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B65AE0-7CE9-4037-A7CF-9F096D2556CF}"/>
                  </a:ext>
                </a:extLst>
              </p:cNvPr>
              <p:cNvSpPr txBox="1"/>
              <p:nvPr/>
            </p:nvSpPr>
            <p:spPr>
              <a:xfrm>
                <a:off x="5627076" y="2971800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B65AE0-7CE9-4037-A7CF-9F096D25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6" y="2971800"/>
                <a:ext cx="68448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4BB2E32-52F5-4B6E-826F-714CB4D07E23}"/>
              </a:ext>
            </a:extLst>
          </p:cNvPr>
          <p:cNvSpPr txBox="1"/>
          <p:nvPr/>
        </p:nvSpPr>
        <p:spPr>
          <a:xfrm>
            <a:off x="2617960" y="1386313"/>
            <a:ext cx="10374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Bundle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201540-402F-4914-A0B5-701A8C3F7BFC}"/>
              </a:ext>
            </a:extLst>
          </p:cNvPr>
          <p:cNvSpPr txBox="1"/>
          <p:nvPr/>
        </p:nvSpPr>
        <p:spPr>
          <a:xfrm>
            <a:off x="8406356" y="1386312"/>
            <a:ext cx="9621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MOLS</a:t>
            </a:r>
          </a:p>
        </p:txBody>
      </p:sp>
    </p:spTree>
    <p:extLst>
      <p:ext uri="{BB962C8B-B14F-4D97-AF65-F5344CB8AC3E}">
        <p14:creationId xmlns:p14="http://schemas.microsoft.com/office/powerpoint/2010/main" val="2975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98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Solution: reassign symbols of identity MOLS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BAF85-434C-4255-A3A4-3040C102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78" y="1855925"/>
            <a:ext cx="3600450" cy="275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B65AE0-7CE9-4037-A7CF-9F096D2556CF}"/>
                  </a:ext>
                </a:extLst>
              </p:cNvPr>
              <p:cNvSpPr txBox="1"/>
              <p:nvPr/>
            </p:nvSpPr>
            <p:spPr>
              <a:xfrm>
                <a:off x="5627076" y="2971800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B65AE0-7CE9-4037-A7CF-9F096D25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6" y="2971800"/>
                <a:ext cx="6844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712DF2B-6B58-41C2-8E16-CB19EF1F0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83" y="5004785"/>
            <a:ext cx="2265153" cy="16611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068D6E-63A4-412E-A575-DBAB50222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1871829"/>
            <a:ext cx="3497394" cy="2739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C884B2-7E0D-4A05-B316-5A70286E4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539" y="5024525"/>
            <a:ext cx="2086828" cy="1526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E9C381-5578-41C5-A7A1-F3CD806034EA}"/>
                  </a:ext>
                </a:extLst>
              </p:cNvPr>
              <p:cNvSpPr/>
              <p:nvPr/>
            </p:nvSpPr>
            <p:spPr>
              <a:xfrm>
                <a:off x="5396050" y="4796996"/>
                <a:ext cx="223833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are applying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514350" indent="-514350">
                  <a:buAutoNum type="romanUcPeriod"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E9C381-5578-41C5-A7A1-F3CD80603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50" y="4796996"/>
                <a:ext cx="2238330" cy="1815882"/>
              </a:xfrm>
              <a:prstGeom prst="rect">
                <a:avLst/>
              </a:prstGeom>
              <a:blipFill>
                <a:blip r:embed="rId7"/>
                <a:stretch>
                  <a:fillRect l="-5450" t="-3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966D4AF-AEB8-43F4-B860-2FAD55E3D2F8}"/>
              </a:ext>
            </a:extLst>
          </p:cNvPr>
          <p:cNvSpPr txBox="1"/>
          <p:nvPr/>
        </p:nvSpPr>
        <p:spPr>
          <a:xfrm>
            <a:off x="2666241" y="1386313"/>
            <a:ext cx="9621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DE26C-9045-4205-AE60-F24BD3A44771}"/>
              </a:ext>
            </a:extLst>
          </p:cNvPr>
          <p:cNvSpPr txBox="1"/>
          <p:nvPr/>
        </p:nvSpPr>
        <p:spPr>
          <a:xfrm>
            <a:off x="7181689" y="1421920"/>
            <a:ext cx="276389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Reduced form MOLS</a:t>
            </a:r>
          </a:p>
        </p:txBody>
      </p:sp>
    </p:spTree>
    <p:extLst>
      <p:ext uri="{BB962C8B-B14F-4D97-AF65-F5344CB8AC3E}">
        <p14:creationId xmlns:p14="http://schemas.microsoft.com/office/powerpoint/2010/main" val="123880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CA05-941A-4C64-A624-3100E0C79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99</a:t>
            </a:fld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F2E126-1874-429C-8F18-98709D7F8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US" dirty="0"/>
              <a:t>Anna Dodson, </a:t>
            </a:r>
            <a:r>
              <a:rPr lang="en-US" i="1" dirty="0"/>
              <a:t>Exploring Maximal r-Partite Hypergraphs using Generative Algorithms</a:t>
            </a:r>
            <a:endParaRPr lang="en-AU" i="1" dirty="0"/>
          </a:p>
        </p:txBody>
      </p:sp>
      <p:sp>
        <p:nvSpPr>
          <p:cNvPr id="136" name="Title 2">
            <a:extLst>
              <a:ext uri="{FF2B5EF4-FFF2-40B4-BE49-F238E27FC236}">
                <a16:creationId xmlns:a16="http://schemas.microsoft.com/office/drawing/2014/main" id="{1FF8651A-B2B6-4D45-85E9-BF772B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07" y="762001"/>
            <a:ext cx="11546007" cy="685800"/>
          </a:xfrm>
        </p:spPr>
        <p:txBody>
          <a:bodyPr>
            <a:normAutofit/>
          </a:bodyPr>
          <a:lstStyle/>
          <a:p>
            <a:r>
              <a:rPr lang="en-US" sz="4400" dirty="0"/>
              <a:t>Recast to 1-intersecting bundle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B65AE0-7CE9-4037-A7CF-9F096D2556CF}"/>
                  </a:ext>
                </a:extLst>
              </p:cNvPr>
              <p:cNvSpPr txBox="1"/>
              <p:nvPr/>
            </p:nvSpPr>
            <p:spPr>
              <a:xfrm>
                <a:off x="5627076" y="2971800"/>
                <a:ext cx="6844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B65AE0-7CE9-4037-A7CF-9F096D25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6" y="2971800"/>
                <a:ext cx="6844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3068D6E-63A4-412E-A575-DBAB5022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42" y="1909578"/>
            <a:ext cx="3497394" cy="2739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E9C381-5578-41C5-A7A1-F3CD806034EA}"/>
                  </a:ext>
                </a:extLst>
              </p:cNvPr>
              <p:cNvSpPr/>
              <p:nvPr/>
            </p:nvSpPr>
            <p:spPr>
              <a:xfrm>
                <a:off x="5063605" y="5004785"/>
                <a:ext cx="302416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>
                    <a:solidFill>
                      <a:schemeClr val="accent1"/>
                    </a:solidFill>
                  </a:rPr>
                  <a:t>All 1’s along diagonal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mols</m:t>
                          </m:r>
                        </m:sub>
                      </m:sSub>
                      <m:r>
                        <a:rPr lang="en-US" sz="21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𝑏𝑢𝑛𝑑𝑙𝑒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chemeClr val="accent1"/>
                  </a:solidFill>
                </a:endParaRPr>
              </a:p>
              <a:p>
                <a:endParaRPr lang="en-US" sz="2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E9C381-5578-41C5-A7A1-F3CD80603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05" y="5004785"/>
                <a:ext cx="3024164" cy="1384995"/>
              </a:xfrm>
              <a:prstGeom prst="rect">
                <a:avLst/>
              </a:prstGeom>
              <a:blipFill>
                <a:blip r:embed="rId4"/>
                <a:stretch>
                  <a:fillRect l="-2419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4E166A-318F-49E0-9EE1-809B3E526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973" y="1928427"/>
            <a:ext cx="3497394" cy="2644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6C191-223F-4DC2-B4FF-D8D63E00B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281" y="4935097"/>
            <a:ext cx="2164073" cy="16163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718254-8004-4CB0-B16D-BA700260B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9859" y="4935097"/>
            <a:ext cx="2086828" cy="15269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FC5B8A-E7A8-474F-BFD7-A934651D27AA}"/>
              </a:ext>
            </a:extLst>
          </p:cNvPr>
          <p:cNvSpPr txBox="1"/>
          <p:nvPr/>
        </p:nvSpPr>
        <p:spPr>
          <a:xfrm>
            <a:off x="1846190" y="1386313"/>
            <a:ext cx="276389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Reduced form MOLS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ABB3B-2D3D-4076-941D-8C41A56CD167}"/>
              </a:ext>
            </a:extLst>
          </p:cNvPr>
          <p:cNvSpPr txBox="1"/>
          <p:nvPr/>
        </p:nvSpPr>
        <p:spPr>
          <a:xfrm>
            <a:off x="8091854" y="1418611"/>
            <a:ext cx="10374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Bundle</a:t>
            </a:r>
          </a:p>
        </p:txBody>
      </p:sp>
    </p:spTree>
    <p:extLst>
      <p:ext uri="{BB962C8B-B14F-4D97-AF65-F5344CB8AC3E}">
        <p14:creationId xmlns:p14="http://schemas.microsoft.com/office/powerpoint/2010/main" val="97543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53C9202-2FCD-9D40-B75F-72E8F4A1E5F1}" vid="{18AAF941-4A23-3F4F-870F-40F3DE478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12434</TotalTime>
  <Words>6838</Words>
  <Application>Microsoft Office PowerPoint</Application>
  <PresentationFormat>Widescreen</PresentationFormat>
  <Paragraphs>1757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5" baseType="lpstr">
      <vt:lpstr>Arial</vt:lpstr>
      <vt:lpstr>Calibri</vt:lpstr>
      <vt:lpstr>Cambria Math</vt:lpstr>
      <vt:lpstr>National 2</vt:lpstr>
      <vt:lpstr>National 2 Medium</vt:lpstr>
      <vt:lpstr>Dartmouth</vt:lpstr>
      <vt:lpstr>Exploring Maximal r-Partite Hypergraphs using Generative Algorithms</vt:lpstr>
      <vt:lpstr>PowerPoint Presentation</vt:lpstr>
      <vt:lpstr>PowerPoint Presentation</vt:lpstr>
      <vt:lpstr>PowerPoint Presentation</vt:lpstr>
      <vt:lpstr>PowerPoint Presentation</vt:lpstr>
      <vt:lpstr>Graph Theory Primer</vt:lpstr>
      <vt:lpstr>Graph Theory Primer</vt:lpstr>
      <vt:lpstr>Graph Theory Primer</vt:lpstr>
      <vt:lpstr>Graph Theory Primer</vt:lpstr>
      <vt:lpstr>Graph Theory Primer</vt:lpstr>
      <vt:lpstr>Ryser’s Conjecture for r-Partite Hypergraphs</vt:lpstr>
      <vt:lpstr>Ryser’s Conjecture for r-Partite Hypergraphs</vt:lpstr>
      <vt:lpstr>Ryser’s Conjecture for r-Partite Hypergraphs</vt:lpstr>
      <vt:lpstr>Approach</vt:lpstr>
      <vt:lpstr>Approach</vt:lpstr>
      <vt:lpstr>What if |M|=1? (Maximal Matching 1)</vt:lpstr>
      <vt:lpstr>PowerPoint Presentation</vt:lpstr>
      <vt:lpstr>What if |M|=1? (Maximal Matching 1)</vt:lpstr>
      <vt:lpstr>The Alice-Bob Game</vt:lpstr>
      <vt:lpstr>The Alice-Bob Game</vt:lpstr>
      <vt:lpstr>The Alice-Bob Game</vt:lpstr>
      <vt:lpstr>The Alice-Bob Game</vt:lpstr>
      <vt:lpstr>The Alice-Bob Game</vt:lpstr>
      <vt:lpstr>The Alice-Bob Game</vt:lpstr>
      <vt:lpstr>The Alice-Bob Reactive Graph</vt:lpstr>
      <vt:lpstr>The Alice-Bob Reactive Graph</vt:lpstr>
      <vt:lpstr>The Alice-Bob Reactive Graph</vt:lpstr>
      <vt:lpstr>The Alice-Bob Reactive Graph</vt:lpstr>
      <vt:lpstr>The Alice-Bob Reactive Graph</vt:lpstr>
      <vt:lpstr>The Alice-Bob Reactive Graph</vt:lpstr>
      <vt:lpstr>The Alice-Bob Reactive Graph</vt:lpstr>
      <vt:lpstr>The Alice-Bob Reactive Graph</vt:lpstr>
      <vt:lpstr>Bob’s Reaction</vt:lpstr>
      <vt:lpstr>Bob’s Reaction</vt:lpstr>
      <vt:lpstr>Bob’s Reaction</vt:lpstr>
      <vt:lpstr>Sample Transcript, r=3</vt:lpstr>
      <vt:lpstr>Alice’s Algorithm (empirically validated)</vt:lpstr>
      <vt:lpstr>Return: Narrowing down the problem</vt:lpstr>
      <vt:lpstr>Return: Narrowing down the problem</vt:lpstr>
      <vt:lpstr>Linear 1-intersecting hypergraphs</vt:lpstr>
      <vt:lpstr>Linear 1-intersecting hypergraphs</vt:lpstr>
      <vt:lpstr>Linear 1-intersecting hypergraphs</vt:lpstr>
      <vt:lpstr>Linear 1-intersecting hypergraphs</vt:lpstr>
      <vt:lpstr>Linear 1-intersecting hypergraphs</vt:lpstr>
      <vt:lpstr>Linear 1-intersecting hypergraphs</vt:lpstr>
      <vt:lpstr>Linear 1-intersecting hypergraphs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Bound on the number of edges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Maximum size of the hypergraph</vt:lpstr>
      <vt:lpstr>Latin Squares</vt:lpstr>
      <vt:lpstr>Latin Squares</vt:lpstr>
      <vt:lpstr>Latin Squares</vt:lpstr>
      <vt:lpstr>Mutually orthogonal Latin squares (MOLS)</vt:lpstr>
      <vt:lpstr>Mutually orthogonal Latin squares (MOLS)</vt:lpstr>
      <vt:lpstr>Construction of 1-intersecting bundles</vt:lpstr>
      <vt:lpstr>Construction of 1-intersecting bundles</vt:lpstr>
      <vt:lpstr>Construction of 1-intersecting bundles</vt:lpstr>
      <vt:lpstr>Maximum size of the hypergraph</vt:lpstr>
      <vt:lpstr>Maximum size of the hypergraph</vt:lpstr>
      <vt:lpstr>Can we play (r-2)MOLS?</vt:lpstr>
      <vt:lpstr>Generating (r-2) MOLS</vt:lpstr>
      <vt:lpstr>Generating (r-2) MOLS</vt:lpstr>
      <vt:lpstr>Generating (r-2) MOLS</vt:lpstr>
      <vt:lpstr>Generating (r-2) MOLS</vt:lpstr>
      <vt:lpstr>Generating (r-2) MOLS</vt:lpstr>
      <vt:lpstr>Generating (r-2) MOLS</vt:lpstr>
      <vt:lpstr>Generating (r-2) MOLS</vt:lpstr>
      <vt:lpstr>Construction for (r-1) 1-intersecting bundles</vt:lpstr>
      <vt:lpstr>Construction for (r-1) 1-intersecting bundles</vt:lpstr>
      <vt:lpstr>Construction for (r-1) 1-intersecting bundles</vt:lpstr>
      <vt:lpstr>Construction for (r-1) 1-intersecting bundles</vt:lpstr>
      <vt:lpstr>Construction for (r-1) 1-intersecting bundles</vt:lpstr>
      <vt:lpstr>Generating (r-1) 1-intersecting bundles from Π, σ  </vt:lpstr>
      <vt:lpstr>Generating (r-1) 1-intersecting bundles from Π, σ  </vt:lpstr>
      <vt:lpstr>Generating (r-1) 1-intersecting bundles from Π  </vt:lpstr>
      <vt:lpstr>Generating (r-1) 1-intersecting bundles from Π  </vt:lpstr>
      <vt:lpstr>Problem: MOLS is not in reduced form</vt:lpstr>
      <vt:lpstr>Solution: reassign symbols of identity MOLS</vt:lpstr>
      <vt:lpstr>Recast to 1-intersecting bundle</vt:lpstr>
      <vt:lpstr>Generating (r-1) symmetric 1-intersecting bundles from Π  </vt:lpstr>
      <vt:lpstr>Generating (r-1) symmetric 1-intersecting bundles from GF(q)  </vt:lpstr>
      <vt:lpstr>Summary</vt:lpstr>
      <vt:lpstr>Summary</vt:lpstr>
      <vt:lpstr>Summary</vt:lpstr>
      <vt:lpstr>Summary</vt:lpstr>
      <vt:lpstr>Summary</vt:lpstr>
      <vt:lpstr>Construction for (r-1) 1-intersecting bundles</vt:lpstr>
      <vt:lpstr>Construction for (r-1) 1-intersecting bundles</vt:lpstr>
      <vt:lpstr>Construction for (r-1) 1-intersecting bundles</vt:lpstr>
      <vt:lpstr>Construction for (r-1) 1-intersecting bundles</vt:lpstr>
      <vt:lpstr>When does it work?</vt:lpstr>
      <vt:lpstr>When does it work?</vt:lpstr>
      <vt:lpstr>Conclusions</vt:lpstr>
      <vt:lpstr>Conclusions</vt:lpstr>
      <vt:lpstr>Conclusions</vt:lpstr>
      <vt:lpstr>Conclusions</vt:lpstr>
      <vt:lpstr>Conclusions</vt:lpstr>
      <vt:lpstr>Conclusions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less than 6 words, questions best?</dc:title>
  <dc:subject/>
  <dc:creator>Dawn E. Carey</dc:creator>
  <cp:keywords/>
  <dc:description/>
  <cp:lastModifiedBy>Anna Dodson</cp:lastModifiedBy>
  <cp:revision>104</cp:revision>
  <cp:lastPrinted>2018-02-22T17:02:12Z</cp:lastPrinted>
  <dcterms:created xsi:type="dcterms:W3CDTF">2020-04-13T20:50:43Z</dcterms:created>
  <dcterms:modified xsi:type="dcterms:W3CDTF">2020-06-03T08:52:01Z</dcterms:modified>
  <cp:category/>
</cp:coreProperties>
</file>