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59" r:id="rId8"/>
    <p:sldId id="264" r:id="rId9"/>
    <p:sldId id="270" r:id="rId10"/>
    <p:sldId id="260" r:id="rId11"/>
    <p:sldId id="265" r:id="rId12"/>
    <p:sldId id="271" r:id="rId13"/>
    <p:sldId id="261" r:id="rId14"/>
    <p:sldId id="266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76" r:id="rId23"/>
    <p:sldId id="281" r:id="rId24"/>
    <p:sldId id="282" r:id="rId25"/>
    <p:sldId id="262" r:id="rId26"/>
    <p:sldId id="258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60" userDrawn="1">
          <p15:clr>
            <a:srgbClr val="A4A3A4"/>
          </p15:clr>
        </p15:guide>
        <p15:guide id="5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E4E0C7"/>
    <a:srgbClr val="882D2C"/>
    <a:srgbClr val="8D2E2C"/>
    <a:srgbClr val="812625"/>
    <a:srgbClr val="943531"/>
    <a:srgbClr val="83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56" y="60"/>
      </p:cViewPr>
      <p:guideLst>
        <p:guide orient="horz" pos="2260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A8C22-F6F7-4F54-8F55-29F3F6D0BAC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EEE53-11DA-4798-A794-6C2B6B83CCD4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3. Features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1DA9F111-B542-4BCB-A03F-2326DD1C3475}" type="parTrans" cxnId="{FE4363C6-820A-466D-A1CA-7DF7D0798749}">
      <dgm:prSet/>
      <dgm:spPr/>
      <dgm:t>
        <a:bodyPr/>
        <a:lstStyle/>
        <a:p>
          <a:endParaRPr lang="en-US"/>
        </a:p>
      </dgm:t>
    </dgm:pt>
    <dgm:pt modelId="{833B7CF6-152D-4CA5-8B1F-8203979950DD}" type="sibTrans" cxnId="{FE4363C6-820A-466D-A1CA-7DF7D0798749}">
      <dgm:prSet/>
      <dgm:spPr/>
      <dgm:t>
        <a:bodyPr/>
        <a:lstStyle/>
        <a:p>
          <a:endParaRPr lang="en-US"/>
        </a:p>
      </dgm:t>
    </dgm:pt>
    <dgm:pt modelId="{19870514-2409-4F9A-A77E-DAA16CD8B04A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4. Analysis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89ED9C52-3EE7-4B01-A3E8-4E9986B40814}" type="parTrans" cxnId="{FE7D3F5D-D739-446E-99C2-BFE84E18060C}">
      <dgm:prSet/>
      <dgm:spPr/>
      <dgm:t>
        <a:bodyPr/>
        <a:lstStyle/>
        <a:p>
          <a:endParaRPr lang="en-US"/>
        </a:p>
      </dgm:t>
    </dgm:pt>
    <dgm:pt modelId="{4DF43FD7-AEF5-4C7A-B7DA-843F4CB046BF}" type="sibTrans" cxnId="{FE7D3F5D-D739-446E-99C2-BFE84E18060C}">
      <dgm:prSet/>
      <dgm:spPr/>
      <dgm:t>
        <a:bodyPr/>
        <a:lstStyle/>
        <a:p>
          <a:endParaRPr lang="en-US"/>
        </a:p>
      </dgm:t>
    </dgm:pt>
    <dgm:pt modelId="{DBBF4B5E-00BC-447B-9CD1-0BA01C6BAC1D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5. Modeling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DB796F19-C907-4A9B-AAB5-682A478FEFEA}" type="parTrans" cxnId="{A4BF2904-D5BE-45F2-9FCC-C413F3D798D9}">
      <dgm:prSet/>
      <dgm:spPr/>
      <dgm:t>
        <a:bodyPr/>
        <a:lstStyle/>
        <a:p>
          <a:endParaRPr lang="en-US"/>
        </a:p>
      </dgm:t>
    </dgm:pt>
    <dgm:pt modelId="{40781D96-F0A5-4A0A-BE11-6E976C1DB572}" type="sibTrans" cxnId="{A4BF2904-D5BE-45F2-9FCC-C413F3D798D9}">
      <dgm:prSet/>
      <dgm:spPr/>
      <dgm:t>
        <a:bodyPr/>
        <a:lstStyle/>
        <a:p>
          <a:endParaRPr lang="en-US"/>
        </a:p>
      </dgm:t>
    </dgm:pt>
    <dgm:pt modelId="{BEA669DC-A77F-419B-B4BC-C4038597AFCF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1. Problem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4BBEA114-5DC8-485F-A479-3156E4221FD6}" type="parTrans" cxnId="{F6A64BCE-E5C4-40DC-A8D6-C56D5C7019EE}">
      <dgm:prSet/>
      <dgm:spPr/>
      <dgm:t>
        <a:bodyPr/>
        <a:lstStyle/>
        <a:p>
          <a:endParaRPr lang="en-US"/>
        </a:p>
      </dgm:t>
    </dgm:pt>
    <dgm:pt modelId="{BDB6229C-3B53-46B8-94D7-9C6AF76E326F}" type="sibTrans" cxnId="{F6A64BCE-E5C4-40DC-A8D6-C56D5C7019EE}">
      <dgm:prSet/>
      <dgm:spPr/>
      <dgm:t>
        <a:bodyPr/>
        <a:lstStyle/>
        <a:p>
          <a:endParaRPr lang="en-US"/>
        </a:p>
      </dgm:t>
    </dgm:pt>
    <dgm:pt modelId="{5F55EB8C-682E-4AEE-8C8C-2E0FDAB147BE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2. Data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86FF0223-6C2D-4373-9CA9-E8FEF1049095}" type="parTrans" cxnId="{A14E37D0-77AA-459A-9EF7-89F53F65F9F5}">
      <dgm:prSet/>
      <dgm:spPr/>
      <dgm:t>
        <a:bodyPr/>
        <a:lstStyle/>
        <a:p>
          <a:endParaRPr lang="en-US"/>
        </a:p>
      </dgm:t>
    </dgm:pt>
    <dgm:pt modelId="{9F00AA20-0458-4D29-BDEB-C159D29D2707}" type="sibTrans" cxnId="{A14E37D0-77AA-459A-9EF7-89F53F65F9F5}">
      <dgm:prSet/>
      <dgm:spPr/>
      <dgm:t>
        <a:bodyPr/>
        <a:lstStyle/>
        <a:p>
          <a:endParaRPr lang="en-US"/>
        </a:p>
      </dgm:t>
    </dgm:pt>
    <dgm:pt modelId="{2F9055D3-7699-4ABD-9FC5-BB1819904357}" type="pres">
      <dgm:prSet presAssocID="{244A8C22-F6F7-4F54-8F55-29F3F6D0BA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336C00-2A5E-47C6-B715-7F16C98CEF5F}" type="pres">
      <dgm:prSet presAssocID="{DBBF4B5E-00BC-447B-9CD1-0BA01C6BAC1D}" presName="boxAndChildren" presStyleCnt="0"/>
      <dgm:spPr/>
    </dgm:pt>
    <dgm:pt modelId="{30193383-F6E1-49D6-BCEE-206938E0D01C}" type="pres">
      <dgm:prSet presAssocID="{DBBF4B5E-00BC-447B-9CD1-0BA01C6BAC1D}" presName="parentTextBox" presStyleLbl="node1" presStyleIdx="0" presStyleCnt="5"/>
      <dgm:spPr/>
      <dgm:t>
        <a:bodyPr/>
        <a:lstStyle/>
        <a:p>
          <a:endParaRPr lang="en-US"/>
        </a:p>
      </dgm:t>
    </dgm:pt>
    <dgm:pt modelId="{95BBE93E-36C8-4FE8-9348-026E6E525C23}" type="pres">
      <dgm:prSet presAssocID="{4DF43FD7-AEF5-4C7A-B7DA-843F4CB046BF}" presName="sp" presStyleCnt="0"/>
      <dgm:spPr/>
    </dgm:pt>
    <dgm:pt modelId="{751D2B3C-9F52-4898-A8DC-20A0AF6CE851}" type="pres">
      <dgm:prSet presAssocID="{19870514-2409-4F9A-A77E-DAA16CD8B04A}" presName="arrowAndChildren" presStyleCnt="0"/>
      <dgm:spPr/>
    </dgm:pt>
    <dgm:pt modelId="{085CAD15-2DD3-407D-B6C6-5A7431EE8CB3}" type="pres">
      <dgm:prSet presAssocID="{19870514-2409-4F9A-A77E-DAA16CD8B04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F4D39416-2AE7-47F3-A0F9-C03013352B55}" type="pres">
      <dgm:prSet presAssocID="{833B7CF6-152D-4CA5-8B1F-8203979950DD}" presName="sp" presStyleCnt="0"/>
      <dgm:spPr/>
    </dgm:pt>
    <dgm:pt modelId="{8CBA3F85-8E83-4316-A8D5-8F457CDD16E2}" type="pres">
      <dgm:prSet presAssocID="{77BEEE53-11DA-4798-A794-6C2B6B83CCD4}" presName="arrowAndChildren" presStyleCnt="0"/>
      <dgm:spPr/>
    </dgm:pt>
    <dgm:pt modelId="{D64311E1-C79D-49DD-9944-5A09888C4C7D}" type="pres">
      <dgm:prSet presAssocID="{77BEEE53-11DA-4798-A794-6C2B6B83CCD4}" presName="parentTextArrow" presStyleLbl="node1" presStyleIdx="2" presStyleCnt="5" custLinFactNeighborY="-1068"/>
      <dgm:spPr/>
      <dgm:t>
        <a:bodyPr/>
        <a:lstStyle/>
        <a:p>
          <a:endParaRPr lang="en-US"/>
        </a:p>
      </dgm:t>
    </dgm:pt>
    <dgm:pt modelId="{2C85270A-CD7D-4976-B677-0423242F1753}" type="pres">
      <dgm:prSet presAssocID="{9F00AA20-0458-4D29-BDEB-C159D29D2707}" presName="sp" presStyleCnt="0"/>
      <dgm:spPr/>
    </dgm:pt>
    <dgm:pt modelId="{6D4604B8-7847-4F61-AFCA-F4B71CDB26A2}" type="pres">
      <dgm:prSet presAssocID="{5F55EB8C-682E-4AEE-8C8C-2E0FDAB147BE}" presName="arrowAndChildren" presStyleCnt="0"/>
      <dgm:spPr/>
    </dgm:pt>
    <dgm:pt modelId="{2479458B-56E6-4BF4-92F4-1E3A29AD7C41}" type="pres">
      <dgm:prSet presAssocID="{5F55EB8C-682E-4AEE-8C8C-2E0FDAB147B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40A2103-636B-4F38-8303-697E126D1274}" type="pres">
      <dgm:prSet presAssocID="{BDB6229C-3B53-46B8-94D7-9C6AF76E326F}" presName="sp" presStyleCnt="0"/>
      <dgm:spPr/>
    </dgm:pt>
    <dgm:pt modelId="{2D344D27-4227-4194-A2A1-053E53C406A1}" type="pres">
      <dgm:prSet presAssocID="{BEA669DC-A77F-419B-B4BC-C4038597AFCF}" presName="arrowAndChildren" presStyleCnt="0"/>
      <dgm:spPr/>
    </dgm:pt>
    <dgm:pt modelId="{26EE92A9-09BD-4D31-99A5-B3B14F8FF957}" type="pres">
      <dgm:prSet presAssocID="{BEA669DC-A77F-419B-B4BC-C4038597AFCF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DBE8FC33-CDCB-4DCA-BD03-D76464E3AF18}" type="presOf" srcId="{77BEEE53-11DA-4798-A794-6C2B6B83CCD4}" destId="{D64311E1-C79D-49DD-9944-5A09888C4C7D}" srcOrd="0" destOrd="0" presId="urn:microsoft.com/office/officeart/2005/8/layout/process4"/>
    <dgm:cxn modelId="{A4BF2904-D5BE-45F2-9FCC-C413F3D798D9}" srcId="{244A8C22-F6F7-4F54-8F55-29F3F6D0BAC5}" destId="{DBBF4B5E-00BC-447B-9CD1-0BA01C6BAC1D}" srcOrd="4" destOrd="0" parTransId="{DB796F19-C907-4A9B-AAB5-682A478FEFEA}" sibTransId="{40781D96-F0A5-4A0A-BE11-6E976C1DB572}"/>
    <dgm:cxn modelId="{0E134F03-8633-4E17-8A36-FAD5E56CD337}" type="presOf" srcId="{19870514-2409-4F9A-A77E-DAA16CD8B04A}" destId="{085CAD15-2DD3-407D-B6C6-5A7431EE8CB3}" srcOrd="0" destOrd="0" presId="urn:microsoft.com/office/officeart/2005/8/layout/process4"/>
    <dgm:cxn modelId="{A14E37D0-77AA-459A-9EF7-89F53F65F9F5}" srcId="{244A8C22-F6F7-4F54-8F55-29F3F6D0BAC5}" destId="{5F55EB8C-682E-4AEE-8C8C-2E0FDAB147BE}" srcOrd="1" destOrd="0" parTransId="{86FF0223-6C2D-4373-9CA9-E8FEF1049095}" sibTransId="{9F00AA20-0458-4D29-BDEB-C159D29D2707}"/>
    <dgm:cxn modelId="{FE7D3F5D-D739-446E-99C2-BFE84E18060C}" srcId="{244A8C22-F6F7-4F54-8F55-29F3F6D0BAC5}" destId="{19870514-2409-4F9A-A77E-DAA16CD8B04A}" srcOrd="3" destOrd="0" parTransId="{89ED9C52-3EE7-4B01-A3E8-4E9986B40814}" sibTransId="{4DF43FD7-AEF5-4C7A-B7DA-843F4CB046BF}"/>
    <dgm:cxn modelId="{2C2FDF57-6DF4-471C-BC17-4DC72E6174C9}" type="presOf" srcId="{5F55EB8C-682E-4AEE-8C8C-2E0FDAB147BE}" destId="{2479458B-56E6-4BF4-92F4-1E3A29AD7C41}" srcOrd="0" destOrd="0" presId="urn:microsoft.com/office/officeart/2005/8/layout/process4"/>
    <dgm:cxn modelId="{9453D091-FC49-4B6A-A803-D8B8FE9173F2}" type="presOf" srcId="{244A8C22-F6F7-4F54-8F55-29F3F6D0BAC5}" destId="{2F9055D3-7699-4ABD-9FC5-BB1819904357}" srcOrd="0" destOrd="0" presId="urn:microsoft.com/office/officeart/2005/8/layout/process4"/>
    <dgm:cxn modelId="{74DBF0E3-A2C0-410A-8876-53B7169B4266}" type="presOf" srcId="{DBBF4B5E-00BC-447B-9CD1-0BA01C6BAC1D}" destId="{30193383-F6E1-49D6-BCEE-206938E0D01C}" srcOrd="0" destOrd="0" presId="urn:microsoft.com/office/officeart/2005/8/layout/process4"/>
    <dgm:cxn modelId="{EED73093-A138-4B9D-AEC3-96C5A50A95F9}" type="presOf" srcId="{BEA669DC-A77F-419B-B4BC-C4038597AFCF}" destId="{26EE92A9-09BD-4D31-99A5-B3B14F8FF957}" srcOrd="0" destOrd="0" presId="urn:microsoft.com/office/officeart/2005/8/layout/process4"/>
    <dgm:cxn modelId="{FE4363C6-820A-466D-A1CA-7DF7D0798749}" srcId="{244A8C22-F6F7-4F54-8F55-29F3F6D0BAC5}" destId="{77BEEE53-11DA-4798-A794-6C2B6B83CCD4}" srcOrd="2" destOrd="0" parTransId="{1DA9F111-B542-4BCB-A03F-2326DD1C3475}" sibTransId="{833B7CF6-152D-4CA5-8B1F-8203979950DD}"/>
    <dgm:cxn modelId="{F6A64BCE-E5C4-40DC-A8D6-C56D5C7019EE}" srcId="{244A8C22-F6F7-4F54-8F55-29F3F6D0BAC5}" destId="{BEA669DC-A77F-419B-B4BC-C4038597AFCF}" srcOrd="0" destOrd="0" parTransId="{4BBEA114-5DC8-485F-A479-3156E4221FD6}" sibTransId="{BDB6229C-3B53-46B8-94D7-9C6AF76E326F}"/>
    <dgm:cxn modelId="{6432ABCB-4904-4AAB-904C-829AA79FA884}" type="presParOf" srcId="{2F9055D3-7699-4ABD-9FC5-BB1819904357}" destId="{F7336C00-2A5E-47C6-B715-7F16C98CEF5F}" srcOrd="0" destOrd="0" presId="urn:microsoft.com/office/officeart/2005/8/layout/process4"/>
    <dgm:cxn modelId="{EA7E64A3-17EC-4596-973A-CBC2F8357FA9}" type="presParOf" srcId="{F7336C00-2A5E-47C6-B715-7F16C98CEF5F}" destId="{30193383-F6E1-49D6-BCEE-206938E0D01C}" srcOrd="0" destOrd="0" presId="urn:microsoft.com/office/officeart/2005/8/layout/process4"/>
    <dgm:cxn modelId="{890F0AE5-40AB-45C8-B333-A559405B52A8}" type="presParOf" srcId="{2F9055D3-7699-4ABD-9FC5-BB1819904357}" destId="{95BBE93E-36C8-4FE8-9348-026E6E525C23}" srcOrd="1" destOrd="0" presId="urn:microsoft.com/office/officeart/2005/8/layout/process4"/>
    <dgm:cxn modelId="{D4CCFD94-2753-4114-8F96-0F4EC20AE5BA}" type="presParOf" srcId="{2F9055D3-7699-4ABD-9FC5-BB1819904357}" destId="{751D2B3C-9F52-4898-A8DC-20A0AF6CE851}" srcOrd="2" destOrd="0" presId="urn:microsoft.com/office/officeart/2005/8/layout/process4"/>
    <dgm:cxn modelId="{FED5B9FA-1A34-495C-860A-3351F8DEE367}" type="presParOf" srcId="{751D2B3C-9F52-4898-A8DC-20A0AF6CE851}" destId="{085CAD15-2DD3-407D-B6C6-5A7431EE8CB3}" srcOrd="0" destOrd="0" presId="urn:microsoft.com/office/officeart/2005/8/layout/process4"/>
    <dgm:cxn modelId="{743904A8-9423-4D9D-BB57-38AD2793B168}" type="presParOf" srcId="{2F9055D3-7699-4ABD-9FC5-BB1819904357}" destId="{F4D39416-2AE7-47F3-A0F9-C03013352B55}" srcOrd="3" destOrd="0" presId="urn:microsoft.com/office/officeart/2005/8/layout/process4"/>
    <dgm:cxn modelId="{47EFD4D9-60A1-4688-BA3E-BDDB7CB32726}" type="presParOf" srcId="{2F9055D3-7699-4ABD-9FC5-BB1819904357}" destId="{8CBA3F85-8E83-4316-A8D5-8F457CDD16E2}" srcOrd="4" destOrd="0" presId="urn:microsoft.com/office/officeart/2005/8/layout/process4"/>
    <dgm:cxn modelId="{D71CF33A-2A41-4613-AA6E-C0DB771E3A3C}" type="presParOf" srcId="{8CBA3F85-8E83-4316-A8D5-8F457CDD16E2}" destId="{D64311E1-C79D-49DD-9944-5A09888C4C7D}" srcOrd="0" destOrd="0" presId="urn:microsoft.com/office/officeart/2005/8/layout/process4"/>
    <dgm:cxn modelId="{A8DFB623-C3AA-43DE-A918-FDCDC8AC7435}" type="presParOf" srcId="{2F9055D3-7699-4ABD-9FC5-BB1819904357}" destId="{2C85270A-CD7D-4976-B677-0423242F1753}" srcOrd="5" destOrd="0" presId="urn:microsoft.com/office/officeart/2005/8/layout/process4"/>
    <dgm:cxn modelId="{E77EEB09-C565-4081-A01B-A8E2CE4A5FA9}" type="presParOf" srcId="{2F9055D3-7699-4ABD-9FC5-BB1819904357}" destId="{6D4604B8-7847-4F61-AFCA-F4B71CDB26A2}" srcOrd="6" destOrd="0" presId="urn:microsoft.com/office/officeart/2005/8/layout/process4"/>
    <dgm:cxn modelId="{18687CE2-ECCA-4C38-895C-0BF1C860E5B6}" type="presParOf" srcId="{6D4604B8-7847-4F61-AFCA-F4B71CDB26A2}" destId="{2479458B-56E6-4BF4-92F4-1E3A29AD7C41}" srcOrd="0" destOrd="0" presId="urn:microsoft.com/office/officeart/2005/8/layout/process4"/>
    <dgm:cxn modelId="{A9FDE8DB-E0E1-4FED-9D92-923026A8FCDF}" type="presParOf" srcId="{2F9055D3-7699-4ABD-9FC5-BB1819904357}" destId="{540A2103-636B-4F38-8303-697E126D1274}" srcOrd="7" destOrd="0" presId="urn:microsoft.com/office/officeart/2005/8/layout/process4"/>
    <dgm:cxn modelId="{6231FCD8-2F35-4388-8993-24DA32768249}" type="presParOf" srcId="{2F9055D3-7699-4ABD-9FC5-BB1819904357}" destId="{2D344D27-4227-4194-A2A1-053E53C406A1}" srcOrd="8" destOrd="0" presId="urn:microsoft.com/office/officeart/2005/8/layout/process4"/>
    <dgm:cxn modelId="{2FC97FDD-5770-46C8-9200-36B3B09FAAC6}" type="presParOf" srcId="{2D344D27-4227-4194-A2A1-053E53C406A1}" destId="{26EE92A9-09BD-4D31-99A5-B3B14F8FF95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499989-ED03-47E1-9997-2BCE5B3897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63873F-4E08-479C-B6C6-3C2F1F4D7468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dirty="0" smtClean="0">
              <a:solidFill>
                <a:srgbClr val="882D2C"/>
              </a:solidFill>
            </a:rPr>
            <a:t>Political influence</a:t>
          </a:r>
          <a:endParaRPr lang="en-US" dirty="0">
            <a:solidFill>
              <a:srgbClr val="882D2C"/>
            </a:solidFill>
          </a:endParaRPr>
        </a:p>
      </dgm:t>
    </dgm:pt>
    <dgm:pt modelId="{D123D51D-037B-4597-BE25-B2378B6CB33C}" type="parTrans" cxnId="{21153046-FFF9-41D8-A183-05469817C587}">
      <dgm:prSet/>
      <dgm:spPr/>
      <dgm:t>
        <a:bodyPr/>
        <a:lstStyle/>
        <a:p>
          <a:endParaRPr lang="en-US"/>
        </a:p>
      </dgm:t>
    </dgm:pt>
    <dgm:pt modelId="{108FA1BC-8F0D-404D-8E69-08ACFC69B79D}" type="sibTrans" cxnId="{21153046-FFF9-41D8-A183-05469817C587}">
      <dgm:prSet/>
      <dgm:spPr/>
      <dgm:t>
        <a:bodyPr/>
        <a:lstStyle/>
        <a:p>
          <a:endParaRPr lang="en-US"/>
        </a:p>
      </dgm:t>
    </dgm:pt>
    <dgm:pt modelId="{BE91544C-8128-45B2-A419-0683DC02C271}">
      <dgm:prSet/>
      <dgm:spPr/>
      <dgm:t>
        <a:bodyPr/>
        <a:lstStyle/>
        <a:p>
          <a:pPr rtl="0"/>
          <a:r>
            <a:rPr lang="en-US" dirty="0" smtClean="0"/>
            <a:t>2016 presidential election</a:t>
          </a:r>
          <a:endParaRPr lang="en-US" dirty="0"/>
        </a:p>
      </dgm:t>
    </dgm:pt>
    <dgm:pt modelId="{742591DC-B58A-47B1-B3C5-D905A9FC5742}" type="parTrans" cxnId="{AD5B4D52-2BF1-4104-87D0-D80774CF41A2}">
      <dgm:prSet/>
      <dgm:spPr/>
      <dgm:t>
        <a:bodyPr/>
        <a:lstStyle/>
        <a:p>
          <a:endParaRPr lang="en-US"/>
        </a:p>
      </dgm:t>
    </dgm:pt>
    <dgm:pt modelId="{027323C5-EB05-4E83-9FAD-380382B0B5E9}" type="sibTrans" cxnId="{AD5B4D52-2BF1-4104-87D0-D80774CF41A2}">
      <dgm:prSet/>
      <dgm:spPr/>
      <dgm:t>
        <a:bodyPr/>
        <a:lstStyle/>
        <a:p>
          <a:endParaRPr lang="en-US"/>
        </a:p>
      </dgm:t>
    </dgm:pt>
    <dgm:pt modelId="{CA4CB2FE-652B-4504-BF4E-4F28E553575F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dirty="0" smtClean="0">
              <a:solidFill>
                <a:srgbClr val="882D2C"/>
              </a:solidFill>
            </a:rPr>
            <a:t>Fear Mongering</a:t>
          </a:r>
          <a:endParaRPr lang="en-US" dirty="0">
            <a:solidFill>
              <a:srgbClr val="882D2C"/>
            </a:solidFill>
          </a:endParaRPr>
        </a:p>
      </dgm:t>
    </dgm:pt>
    <dgm:pt modelId="{CECAC762-2A01-4E87-A242-172DFCF2D68F}" type="parTrans" cxnId="{3E96DE14-B63D-48E4-8FB7-19EF044F2BA3}">
      <dgm:prSet/>
      <dgm:spPr/>
      <dgm:t>
        <a:bodyPr/>
        <a:lstStyle/>
        <a:p>
          <a:endParaRPr lang="en-US"/>
        </a:p>
      </dgm:t>
    </dgm:pt>
    <dgm:pt modelId="{AA59EC5A-AA97-4879-AFD3-E399233A869C}" type="sibTrans" cxnId="{3E96DE14-B63D-48E4-8FB7-19EF044F2BA3}">
      <dgm:prSet/>
      <dgm:spPr/>
      <dgm:t>
        <a:bodyPr/>
        <a:lstStyle/>
        <a:p>
          <a:endParaRPr lang="en-US"/>
        </a:p>
      </dgm:t>
    </dgm:pt>
    <dgm:pt modelId="{03AA5803-3C72-454F-98CB-B926897BB622}">
      <dgm:prSet/>
      <dgm:spPr/>
      <dgm:t>
        <a:bodyPr/>
        <a:lstStyle/>
        <a:p>
          <a:pPr rtl="0"/>
          <a:r>
            <a:rPr lang="en-US" smtClean="0"/>
            <a:t>Hurricane Irma</a:t>
          </a:r>
          <a:endParaRPr lang="en-US"/>
        </a:p>
      </dgm:t>
    </dgm:pt>
    <dgm:pt modelId="{DF248737-54D9-4714-81B7-2B2AD357D1DD}" type="parTrans" cxnId="{F348F087-1885-4C86-AB8F-9AA80935E929}">
      <dgm:prSet/>
      <dgm:spPr/>
      <dgm:t>
        <a:bodyPr/>
        <a:lstStyle/>
        <a:p>
          <a:endParaRPr lang="en-US"/>
        </a:p>
      </dgm:t>
    </dgm:pt>
    <dgm:pt modelId="{5ADCBC3A-4F34-4A4E-8048-0935AC46B237}" type="sibTrans" cxnId="{F348F087-1885-4C86-AB8F-9AA80935E929}">
      <dgm:prSet/>
      <dgm:spPr/>
      <dgm:t>
        <a:bodyPr/>
        <a:lstStyle/>
        <a:p>
          <a:endParaRPr lang="en-US"/>
        </a:p>
      </dgm:t>
    </dgm:pt>
    <dgm:pt modelId="{F4D8D0F0-761B-4BB0-B860-2AC254C5699D}">
      <dgm:prSet/>
      <dgm:spPr>
        <a:solidFill>
          <a:schemeClr val="tx1"/>
        </a:solidFill>
      </dgm:spPr>
      <dgm:t>
        <a:bodyPr/>
        <a:lstStyle/>
        <a:p>
          <a:pPr rtl="0"/>
          <a:r>
            <a:rPr lang="en-US" dirty="0" smtClean="0">
              <a:solidFill>
                <a:srgbClr val="882D2C"/>
              </a:solidFill>
            </a:rPr>
            <a:t>Public Safety </a:t>
          </a:r>
          <a:endParaRPr lang="en-US" dirty="0">
            <a:solidFill>
              <a:srgbClr val="882D2C"/>
            </a:solidFill>
          </a:endParaRPr>
        </a:p>
      </dgm:t>
    </dgm:pt>
    <dgm:pt modelId="{F4439920-A58C-469E-AADE-A6F268D63F8B}" type="parTrans" cxnId="{98AE3B86-8D1F-4B62-B10B-AA370459C16A}">
      <dgm:prSet/>
      <dgm:spPr/>
      <dgm:t>
        <a:bodyPr/>
        <a:lstStyle/>
        <a:p>
          <a:endParaRPr lang="en-US"/>
        </a:p>
      </dgm:t>
    </dgm:pt>
    <dgm:pt modelId="{6B710C6C-3A50-4BAC-9076-36B5B6E73DD6}" type="sibTrans" cxnId="{98AE3B86-8D1F-4B62-B10B-AA370459C16A}">
      <dgm:prSet/>
      <dgm:spPr/>
      <dgm:t>
        <a:bodyPr/>
        <a:lstStyle/>
        <a:p>
          <a:endParaRPr lang="en-US"/>
        </a:p>
      </dgm:t>
    </dgm:pt>
    <dgm:pt modelId="{DAE855F1-F81F-4D05-B8E6-3A38EB5E2F4F}">
      <dgm:prSet/>
      <dgm:spPr/>
      <dgm:t>
        <a:bodyPr/>
        <a:lstStyle/>
        <a:p>
          <a:pPr rtl="0"/>
          <a:r>
            <a:rPr lang="en-US" smtClean="0"/>
            <a:t>COVID-19</a:t>
          </a:r>
          <a:endParaRPr lang="en-US"/>
        </a:p>
      </dgm:t>
    </dgm:pt>
    <dgm:pt modelId="{3088E3B0-940B-4673-B4ED-FDB70A994E4E}" type="parTrans" cxnId="{0152F4E6-DE79-4880-9AF1-D77A437FCD3F}">
      <dgm:prSet/>
      <dgm:spPr/>
      <dgm:t>
        <a:bodyPr/>
        <a:lstStyle/>
        <a:p>
          <a:endParaRPr lang="en-US"/>
        </a:p>
      </dgm:t>
    </dgm:pt>
    <dgm:pt modelId="{A09908AC-DDE2-4AA3-BB28-00D1DDE1E0B9}" type="sibTrans" cxnId="{0152F4E6-DE79-4880-9AF1-D77A437FCD3F}">
      <dgm:prSet/>
      <dgm:spPr/>
      <dgm:t>
        <a:bodyPr/>
        <a:lstStyle/>
        <a:p>
          <a:endParaRPr lang="en-US"/>
        </a:p>
      </dgm:t>
    </dgm:pt>
    <dgm:pt modelId="{D53F087A-7FBC-4B91-BB57-121891A9662E}" type="pres">
      <dgm:prSet presAssocID="{5A499989-ED03-47E1-9997-2BCE5B3897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DFC9FA-B7D3-45B1-8F41-9DA487986DAD}" type="pres">
      <dgm:prSet presAssocID="{0763873F-4E08-479C-B6C6-3C2F1F4D746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E8E549-B330-4C01-ABA4-BEE1D113A801}" type="pres">
      <dgm:prSet presAssocID="{0763873F-4E08-479C-B6C6-3C2F1F4D7468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8F705-97B1-4B6D-ADAE-BC3A5B972ECA}" type="pres">
      <dgm:prSet presAssocID="{CA4CB2FE-652B-4504-BF4E-4F28E553575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5C60D-9441-440D-8A7F-1DB48FC1B7F1}" type="pres">
      <dgm:prSet presAssocID="{CA4CB2FE-652B-4504-BF4E-4F28E553575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229FB-94C1-4931-ACD1-9F0D81457D3F}" type="pres">
      <dgm:prSet presAssocID="{F4D8D0F0-761B-4BB0-B860-2AC254C5699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8C960-168E-49E1-AA79-021A49BA2C7A}" type="pres">
      <dgm:prSet presAssocID="{F4D8D0F0-761B-4BB0-B860-2AC254C5699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26B044-1BDB-4086-996F-30C477E8AAD1}" type="presOf" srcId="{BE91544C-8128-45B2-A419-0683DC02C271}" destId="{18E8E549-B330-4C01-ABA4-BEE1D113A801}" srcOrd="0" destOrd="0" presId="urn:microsoft.com/office/officeart/2005/8/layout/vList2"/>
    <dgm:cxn modelId="{9C140719-BCF6-48A8-B9EE-C33FDB44FE93}" type="presOf" srcId="{CA4CB2FE-652B-4504-BF4E-4F28E553575F}" destId="{1488F705-97B1-4B6D-ADAE-BC3A5B972ECA}" srcOrd="0" destOrd="0" presId="urn:microsoft.com/office/officeart/2005/8/layout/vList2"/>
    <dgm:cxn modelId="{21153046-FFF9-41D8-A183-05469817C587}" srcId="{5A499989-ED03-47E1-9997-2BCE5B38979A}" destId="{0763873F-4E08-479C-B6C6-3C2F1F4D7468}" srcOrd="0" destOrd="0" parTransId="{D123D51D-037B-4597-BE25-B2378B6CB33C}" sibTransId="{108FA1BC-8F0D-404D-8E69-08ACFC69B79D}"/>
    <dgm:cxn modelId="{D6B658DF-7880-452E-9E74-6CF789285131}" type="presOf" srcId="{0763873F-4E08-479C-B6C6-3C2F1F4D7468}" destId="{2CDFC9FA-B7D3-45B1-8F41-9DA487986DAD}" srcOrd="0" destOrd="0" presId="urn:microsoft.com/office/officeart/2005/8/layout/vList2"/>
    <dgm:cxn modelId="{98AE3B86-8D1F-4B62-B10B-AA370459C16A}" srcId="{5A499989-ED03-47E1-9997-2BCE5B38979A}" destId="{F4D8D0F0-761B-4BB0-B860-2AC254C5699D}" srcOrd="2" destOrd="0" parTransId="{F4439920-A58C-469E-AADE-A6F268D63F8B}" sibTransId="{6B710C6C-3A50-4BAC-9076-36B5B6E73DD6}"/>
    <dgm:cxn modelId="{C487805D-4262-423F-A43A-BB1845FE5DEE}" type="presOf" srcId="{03AA5803-3C72-454F-98CB-B926897BB622}" destId="{D725C60D-9441-440D-8A7F-1DB48FC1B7F1}" srcOrd="0" destOrd="0" presId="urn:microsoft.com/office/officeart/2005/8/layout/vList2"/>
    <dgm:cxn modelId="{122F688B-1022-4BB4-A1F0-1E2C7A9E753A}" type="presOf" srcId="{DAE855F1-F81F-4D05-B8E6-3A38EB5E2F4F}" destId="{4EA8C960-168E-49E1-AA79-021A49BA2C7A}" srcOrd="0" destOrd="0" presId="urn:microsoft.com/office/officeart/2005/8/layout/vList2"/>
    <dgm:cxn modelId="{0152F4E6-DE79-4880-9AF1-D77A437FCD3F}" srcId="{F4D8D0F0-761B-4BB0-B860-2AC254C5699D}" destId="{DAE855F1-F81F-4D05-B8E6-3A38EB5E2F4F}" srcOrd="0" destOrd="0" parTransId="{3088E3B0-940B-4673-B4ED-FDB70A994E4E}" sibTransId="{A09908AC-DDE2-4AA3-BB28-00D1DDE1E0B9}"/>
    <dgm:cxn modelId="{F348F087-1885-4C86-AB8F-9AA80935E929}" srcId="{CA4CB2FE-652B-4504-BF4E-4F28E553575F}" destId="{03AA5803-3C72-454F-98CB-B926897BB622}" srcOrd="0" destOrd="0" parTransId="{DF248737-54D9-4714-81B7-2B2AD357D1DD}" sibTransId="{5ADCBC3A-4F34-4A4E-8048-0935AC46B237}"/>
    <dgm:cxn modelId="{3E96DE14-B63D-48E4-8FB7-19EF044F2BA3}" srcId="{5A499989-ED03-47E1-9997-2BCE5B38979A}" destId="{CA4CB2FE-652B-4504-BF4E-4F28E553575F}" srcOrd="1" destOrd="0" parTransId="{CECAC762-2A01-4E87-A242-172DFCF2D68F}" sibTransId="{AA59EC5A-AA97-4879-AFD3-E399233A869C}"/>
    <dgm:cxn modelId="{AD5B4D52-2BF1-4104-87D0-D80774CF41A2}" srcId="{0763873F-4E08-479C-B6C6-3C2F1F4D7468}" destId="{BE91544C-8128-45B2-A419-0683DC02C271}" srcOrd="0" destOrd="0" parTransId="{742591DC-B58A-47B1-B3C5-D905A9FC5742}" sibTransId="{027323C5-EB05-4E83-9FAD-380382B0B5E9}"/>
    <dgm:cxn modelId="{51C18A5F-F560-4C99-8238-B6E96474E53E}" type="presOf" srcId="{5A499989-ED03-47E1-9997-2BCE5B38979A}" destId="{D53F087A-7FBC-4B91-BB57-121891A9662E}" srcOrd="0" destOrd="0" presId="urn:microsoft.com/office/officeart/2005/8/layout/vList2"/>
    <dgm:cxn modelId="{80175974-BDE7-47FA-9A51-39EBDED876A0}" type="presOf" srcId="{F4D8D0F0-761B-4BB0-B860-2AC254C5699D}" destId="{34B229FB-94C1-4931-ACD1-9F0D81457D3F}" srcOrd="0" destOrd="0" presId="urn:microsoft.com/office/officeart/2005/8/layout/vList2"/>
    <dgm:cxn modelId="{8A9D84DA-76B6-42BE-A2F7-3FA9D78AC269}" type="presParOf" srcId="{D53F087A-7FBC-4B91-BB57-121891A9662E}" destId="{2CDFC9FA-B7D3-45B1-8F41-9DA487986DAD}" srcOrd="0" destOrd="0" presId="urn:microsoft.com/office/officeart/2005/8/layout/vList2"/>
    <dgm:cxn modelId="{855603BC-C002-4BE7-B56E-EA4A1CE17A3A}" type="presParOf" srcId="{D53F087A-7FBC-4B91-BB57-121891A9662E}" destId="{18E8E549-B330-4C01-ABA4-BEE1D113A801}" srcOrd="1" destOrd="0" presId="urn:microsoft.com/office/officeart/2005/8/layout/vList2"/>
    <dgm:cxn modelId="{86009951-63BE-450C-9227-0AA23BF3C331}" type="presParOf" srcId="{D53F087A-7FBC-4B91-BB57-121891A9662E}" destId="{1488F705-97B1-4B6D-ADAE-BC3A5B972ECA}" srcOrd="2" destOrd="0" presId="urn:microsoft.com/office/officeart/2005/8/layout/vList2"/>
    <dgm:cxn modelId="{1065ABF4-4CB8-4A65-AB8E-4CDC4545AA9A}" type="presParOf" srcId="{D53F087A-7FBC-4B91-BB57-121891A9662E}" destId="{D725C60D-9441-440D-8A7F-1DB48FC1B7F1}" srcOrd="3" destOrd="0" presId="urn:microsoft.com/office/officeart/2005/8/layout/vList2"/>
    <dgm:cxn modelId="{F28C1E4D-C531-4E05-B253-FC72512E9A09}" type="presParOf" srcId="{D53F087A-7FBC-4B91-BB57-121891A9662E}" destId="{34B229FB-94C1-4931-ACD1-9F0D81457D3F}" srcOrd="4" destOrd="0" presId="urn:microsoft.com/office/officeart/2005/8/layout/vList2"/>
    <dgm:cxn modelId="{6F2B60AE-166A-465E-B3DB-E9C5050CCFAB}" type="presParOf" srcId="{D53F087A-7FBC-4B91-BB57-121891A9662E}" destId="{4EA8C960-168E-49E1-AA79-021A49BA2C7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EF5625-FCC3-43AC-AC9C-32C79165E57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33CE2-8B9E-489D-83F5-9A5277E367AC}">
      <dgm:prSet custT="1"/>
      <dgm:spPr>
        <a:solidFill>
          <a:schemeClr val="tx1"/>
        </a:solidFill>
      </dgm:spPr>
      <dgm:t>
        <a:bodyPr/>
        <a:lstStyle/>
        <a:p>
          <a:pPr rtl="0"/>
          <a:r>
            <a:rPr lang="en-US" sz="3200" dirty="0" smtClean="0">
              <a:solidFill>
                <a:schemeClr val="accent3">
                  <a:lumMod val="75000"/>
                </a:schemeClr>
              </a:solidFill>
            </a:rPr>
            <a:t>Social Media Websites</a:t>
          </a:r>
          <a:endParaRPr lang="en-US" sz="3200" dirty="0">
            <a:solidFill>
              <a:schemeClr val="accent3">
                <a:lumMod val="75000"/>
              </a:schemeClr>
            </a:solidFill>
          </a:endParaRPr>
        </a:p>
      </dgm:t>
    </dgm:pt>
    <dgm:pt modelId="{ECF7EE7E-7E6D-47F7-A4CB-C9D5AFCFC120}" type="parTrans" cxnId="{55615325-FD63-4DCB-AFC3-32C98427CA9C}">
      <dgm:prSet/>
      <dgm:spPr/>
      <dgm:t>
        <a:bodyPr/>
        <a:lstStyle/>
        <a:p>
          <a:endParaRPr lang="en-US"/>
        </a:p>
      </dgm:t>
    </dgm:pt>
    <dgm:pt modelId="{116DC3A2-496F-43CC-A7BA-87F41AA5A77C}" type="sibTrans" cxnId="{55615325-FD63-4DCB-AFC3-32C98427CA9C}">
      <dgm:prSet/>
      <dgm:spPr/>
      <dgm:t>
        <a:bodyPr/>
        <a:lstStyle/>
        <a:p>
          <a:endParaRPr lang="en-US"/>
        </a:p>
      </dgm:t>
    </dgm:pt>
    <dgm:pt modelId="{FD0D8681-F17C-4A7C-845D-137AA8305B75}">
      <dgm:prSet custT="1"/>
      <dgm:spPr/>
      <dgm:t>
        <a:bodyPr/>
        <a:lstStyle/>
        <a:p>
          <a:pPr rtl="0"/>
          <a:r>
            <a:rPr lang="en-US" sz="2400" dirty="0" smtClean="0"/>
            <a:t>Facebook</a:t>
          </a:r>
          <a:endParaRPr lang="en-US" sz="2400" dirty="0"/>
        </a:p>
      </dgm:t>
    </dgm:pt>
    <dgm:pt modelId="{5570C1F5-5062-4A92-806D-7E465BA1A42B}" type="parTrans" cxnId="{C44564A1-5083-423C-95F5-5AC0B6C47BEA}">
      <dgm:prSet/>
      <dgm:spPr/>
      <dgm:t>
        <a:bodyPr/>
        <a:lstStyle/>
        <a:p>
          <a:endParaRPr lang="en-US"/>
        </a:p>
      </dgm:t>
    </dgm:pt>
    <dgm:pt modelId="{6F45B290-279A-4AAA-A09B-86E42364439D}" type="sibTrans" cxnId="{C44564A1-5083-423C-95F5-5AC0B6C47BEA}">
      <dgm:prSet/>
      <dgm:spPr/>
      <dgm:t>
        <a:bodyPr/>
        <a:lstStyle/>
        <a:p>
          <a:endParaRPr lang="en-US"/>
        </a:p>
      </dgm:t>
    </dgm:pt>
    <dgm:pt modelId="{BCEF3934-85E8-4807-861F-84D5BDFC7F96}">
      <dgm:prSet custT="1"/>
      <dgm:spPr/>
      <dgm:t>
        <a:bodyPr/>
        <a:lstStyle/>
        <a:p>
          <a:pPr rtl="0"/>
          <a:r>
            <a:rPr lang="en-US" sz="2400" dirty="0" smtClean="0"/>
            <a:t>Instagram</a:t>
          </a:r>
          <a:endParaRPr lang="en-US" sz="2400" dirty="0"/>
        </a:p>
      </dgm:t>
    </dgm:pt>
    <dgm:pt modelId="{BC2334A2-FEC9-49D8-A5E9-8D2001DF1E14}" type="parTrans" cxnId="{4D55EB52-BE8D-4229-B976-4EF81F868D2D}">
      <dgm:prSet/>
      <dgm:spPr/>
      <dgm:t>
        <a:bodyPr/>
        <a:lstStyle/>
        <a:p>
          <a:endParaRPr lang="en-US"/>
        </a:p>
      </dgm:t>
    </dgm:pt>
    <dgm:pt modelId="{FADAC50B-C8EF-4999-BDA0-AFC3A65D8B62}" type="sibTrans" cxnId="{4D55EB52-BE8D-4229-B976-4EF81F868D2D}">
      <dgm:prSet/>
      <dgm:spPr/>
      <dgm:t>
        <a:bodyPr/>
        <a:lstStyle/>
        <a:p>
          <a:endParaRPr lang="en-US"/>
        </a:p>
      </dgm:t>
    </dgm:pt>
    <dgm:pt modelId="{FEAA295F-7AF6-4DAF-80AA-DAAB79DE9F28}">
      <dgm:prSet custT="1"/>
      <dgm:spPr/>
      <dgm:t>
        <a:bodyPr/>
        <a:lstStyle/>
        <a:p>
          <a:pPr rtl="0"/>
          <a:r>
            <a:rPr lang="en-US" sz="2400" dirty="0" smtClean="0"/>
            <a:t>Twitter</a:t>
          </a:r>
          <a:endParaRPr lang="en-US" sz="2400" dirty="0"/>
        </a:p>
      </dgm:t>
    </dgm:pt>
    <dgm:pt modelId="{5DBFE4D9-5613-4917-B972-7D296F7C243A}" type="parTrans" cxnId="{A037D479-F939-40D7-A58C-FBEF535A19A9}">
      <dgm:prSet/>
      <dgm:spPr/>
      <dgm:t>
        <a:bodyPr/>
        <a:lstStyle/>
        <a:p>
          <a:endParaRPr lang="en-US"/>
        </a:p>
      </dgm:t>
    </dgm:pt>
    <dgm:pt modelId="{96837516-94A2-42AC-951F-12C8CC4DE0CD}" type="sibTrans" cxnId="{A037D479-F939-40D7-A58C-FBEF535A19A9}">
      <dgm:prSet/>
      <dgm:spPr/>
      <dgm:t>
        <a:bodyPr/>
        <a:lstStyle/>
        <a:p>
          <a:endParaRPr lang="en-US"/>
        </a:p>
      </dgm:t>
    </dgm:pt>
    <dgm:pt modelId="{18BA749B-DCFE-4186-B06A-E98FC1604BEB}">
      <dgm:prSet custT="1"/>
      <dgm:spPr/>
      <dgm:t>
        <a:bodyPr/>
        <a:lstStyle/>
        <a:p>
          <a:pPr rtl="0"/>
          <a:r>
            <a:rPr lang="en-US" sz="2400" dirty="0" smtClean="0"/>
            <a:t>Snapchat</a:t>
          </a:r>
          <a:endParaRPr lang="en-US" sz="2400" dirty="0"/>
        </a:p>
      </dgm:t>
    </dgm:pt>
    <dgm:pt modelId="{838F0622-70E2-48F1-931F-568083C53721}" type="parTrans" cxnId="{2D82E9D5-59B3-40F5-8CB8-AC6E08F40422}">
      <dgm:prSet/>
      <dgm:spPr/>
      <dgm:t>
        <a:bodyPr/>
        <a:lstStyle/>
        <a:p>
          <a:endParaRPr lang="en-US"/>
        </a:p>
      </dgm:t>
    </dgm:pt>
    <dgm:pt modelId="{C41AF454-AA4B-4B79-8EA0-39E680D852CF}" type="sibTrans" cxnId="{2D82E9D5-59B3-40F5-8CB8-AC6E08F40422}">
      <dgm:prSet/>
      <dgm:spPr/>
      <dgm:t>
        <a:bodyPr/>
        <a:lstStyle/>
        <a:p>
          <a:endParaRPr lang="en-US"/>
        </a:p>
      </dgm:t>
    </dgm:pt>
    <dgm:pt modelId="{8BD071BB-6C6F-4A5F-B66B-310F4EEED1AF}" type="pres">
      <dgm:prSet presAssocID="{6BEF5625-FCC3-43AC-AC9C-32C79165E5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1DF130-D0A9-4D6A-868C-8B80F436EFA0}" type="pres">
      <dgm:prSet presAssocID="{FDB33CE2-8B9E-489D-83F5-9A5277E367AC}" presName="parentText" presStyleLbl="node1" presStyleIdx="0" presStyleCnt="1" custScaleX="51039" custLinFactNeighborX="-24432" custLinFactNeighborY="-1172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1D6A3-BBC4-4265-8CFA-C92D634280B7}" type="pres">
      <dgm:prSet presAssocID="{FDB33CE2-8B9E-489D-83F5-9A5277E367A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60FDC2-55D1-4387-A68C-A065ED57525D}" type="presOf" srcId="{FDB33CE2-8B9E-489D-83F5-9A5277E367AC}" destId="{B11DF130-D0A9-4D6A-868C-8B80F436EFA0}" srcOrd="0" destOrd="0" presId="urn:microsoft.com/office/officeart/2005/8/layout/vList2"/>
    <dgm:cxn modelId="{83250899-C5D8-443E-BAF8-1CD27F4B2DF7}" type="presOf" srcId="{BCEF3934-85E8-4807-861F-84D5BDFC7F96}" destId="{5D31D6A3-BBC4-4265-8CFA-C92D634280B7}" srcOrd="0" destOrd="1" presId="urn:microsoft.com/office/officeart/2005/8/layout/vList2"/>
    <dgm:cxn modelId="{23E4DC0C-D33D-44DF-B274-1C78E09B4CDE}" type="presOf" srcId="{6BEF5625-FCC3-43AC-AC9C-32C79165E571}" destId="{8BD071BB-6C6F-4A5F-B66B-310F4EEED1AF}" srcOrd="0" destOrd="0" presId="urn:microsoft.com/office/officeart/2005/8/layout/vList2"/>
    <dgm:cxn modelId="{55615325-FD63-4DCB-AFC3-32C98427CA9C}" srcId="{6BEF5625-FCC3-43AC-AC9C-32C79165E571}" destId="{FDB33CE2-8B9E-489D-83F5-9A5277E367AC}" srcOrd="0" destOrd="0" parTransId="{ECF7EE7E-7E6D-47F7-A4CB-C9D5AFCFC120}" sibTransId="{116DC3A2-496F-43CC-A7BA-87F41AA5A77C}"/>
    <dgm:cxn modelId="{2D82E9D5-59B3-40F5-8CB8-AC6E08F40422}" srcId="{FDB33CE2-8B9E-489D-83F5-9A5277E367AC}" destId="{18BA749B-DCFE-4186-B06A-E98FC1604BEB}" srcOrd="3" destOrd="0" parTransId="{838F0622-70E2-48F1-931F-568083C53721}" sibTransId="{C41AF454-AA4B-4B79-8EA0-39E680D852CF}"/>
    <dgm:cxn modelId="{A037D479-F939-40D7-A58C-FBEF535A19A9}" srcId="{FDB33CE2-8B9E-489D-83F5-9A5277E367AC}" destId="{FEAA295F-7AF6-4DAF-80AA-DAAB79DE9F28}" srcOrd="2" destOrd="0" parTransId="{5DBFE4D9-5613-4917-B972-7D296F7C243A}" sibTransId="{96837516-94A2-42AC-951F-12C8CC4DE0CD}"/>
    <dgm:cxn modelId="{F65331C0-133B-456E-8E40-7E0788B2472A}" type="presOf" srcId="{FD0D8681-F17C-4A7C-845D-137AA8305B75}" destId="{5D31D6A3-BBC4-4265-8CFA-C92D634280B7}" srcOrd="0" destOrd="0" presId="urn:microsoft.com/office/officeart/2005/8/layout/vList2"/>
    <dgm:cxn modelId="{4D55EB52-BE8D-4229-B976-4EF81F868D2D}" srcId="{FDB33CE2-8B9E-489D-83F5-9A5277E367AC}" destId="{BCEF3934-85E8-4807-861F-84D5BDFC7F96}" srcOrd="1" destOrd="0" parTransId="{BC2334A2-FEC9-49D8-A5E9-8D2001DF1E14}" sibTransId="{FADAC50B-C8EF-4999-BDA0-AFC3A65D8B62}"/>
    <dgm:cxn modelId="{856FA981-3734-45F8-9474-5BAE1C1FF134}" type="presOf" srcId="{18BA749B-DCFE-4186-B06A-E98FC1604BEB}" destId="{5D31D6A3-BBC4-4265-8CFA-C92D634280B7}" srcOrd="0" destOrd="3" presId="urn:microsoft.com/office/officeart/2005/8/layout/vList2"/>
    <dgm:cxn modelId="{0D1FC0F1-1B7B-45FA-9271-30B13233D2F9}" type="presOf" srcId="{FEAA295F-7AF6-4DAF-80AA-DAAB79DE9F28}" destId="{5D31D6A3-BBC4-4265-8CFA-C92D634280B7}" srcOrd="0" destOrd="2" presId="urn:microsoft.com/office/officeart/2005/8/layout/vList2"/>
    <dgm:cxn modelId="{C44564A1-5083-423C-95F5-5AC0B6C47BEA}" srcId="{FDB33CE2-8B9E-489D-83F5-9A5277E367AC}" destId="{FD0D8681-F17C-4A7C-845D-137AA8305B75}" srcOrd="0" destOrd="0" parTransId="{5570C1F5-5062-4A92-806D-7E465BA1A42B}" sibTransId="{6F45B290-279A-4AAA-A09B-86E42364439D}"/>
    <dgm:cxn modelId="{BFF32FB5-1930-45FA-8F37-4BC48CE955CC}" type="presParOf" srcId="{8BD071BB-6C6F-4A5F-B66B-310F4EEED1AF}" destId="{B11DF130-D0A9-4D6A-868C-8B80F436EFA0}" srcOrd="0" destOrd="0" presId="urn:microsoft.com/office/officeart/2005/8/layout/vList2"/>
    <dgm:cxn modelId="{EFD98229-71CF-4760-804A-B42927D87E00}" type="presParOf" srcId="{8BD071BB-6C6F-4A5F-B66B-310F4EEED1AF}" destId="{5D31D6A3-BBC4-4265-8CFA-C92D634280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4A8C22-F6F7-4F54-8F55-29F3F6D0BAC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EEE53-11DA-4798-A794-6C2B6B83CCD4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3. Features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1DA9F111-B542-4BCB-A03F-2326DD1C3475}" type="parTrans" cxnId="{FE4363C6-820A-466D-A1CA-7DF7D0798749}">
      <dgm:prSet/>
      <dgm:spPr/>
      <dgm:t>
        <a:bodyPr/>
        <a:lstStyle/>
        <a:p>
          <a:endParaRPr lang="en-US"/>
        </a:p>
      </dgm:t>
    </dgm:pt>
    <dgm:pt modelId="{833B7CF6-152D-4CA5-8B1F-8203979950DD}" type="sibTrans" cxnId="{FE4363C6-820A-466D-A1CA-7DF7D0798749}">
      <dgm:prSet/>
      <dgm:spPr/>
      <dgm:t>
        <a:bodyPr/>
        <a:lstStyle/>
        <a:p>
          <a:endParaRPr lang="en-US"/>
        </a:p>
      </dgm:t>
    </dgm:pt>
    <dgm:pt modelId="{19870514-2409-4F9A-A77E-DAA16CD8B04A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4. Analysis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89ED9C52-3EE7-4B01-A3E8-4E9986B40814}" type="parTrans" cxnId="{FE7D3F5D-D739-446E-99C2-BFE84E18060C}">
      <dgm:prSet/>
      <dgm:spPr/>
      <dgm:t>
        <a:bodyPr/>
        <a:lstStyle/>
        <a:p>
          <a:endParaRPr lang="en-US"/>
        </a:p>
      </dgm:t>
    </dgm:pt>
    <dgm:pt modelId="{4DF43FD7-AEF5-4C7A-B7DA-843F4CB046BF}" type="sibTrans" cxnId="{FE7D3F5D-D739-446E-99C2-BFE84E18060C}">
      <dgm:prSet/>
      <dgm:spPr/>
      <dgm:t>
        <a:bodyPr/>
        <a:lstStyle/>
        <a:p>
          <a:endParaRPr lang="en-US"/>
        </a:p>
      </dgm:t>
    </dgm:pt>
    <dgm:pt modelId="{DBBF4B5E-00BC-447B-9CD1-0BA01C6BAC1D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5. Modeling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DB796F19-C907-4A9B-AAB5-682A478FEFEA}" type="parTrans" cxnId="{A4BF2904-D5BE-45F2-9FCC-C413F3D798D9}">
      <dgm:prSet/>
      <dgm:spPr/>
      <dgm:t>
        <a:bodyPr/>
        <a:lstStyle/>
        <a:p>
          <a:endParaRPr lang="en-US"/>
        </a:p>
      </dgm:t>
    </dgm:pt>
    <dgm:pt modelId="{40781D96-F0A5-4A0A-BE11-6E976C1DB572}" type="sibTrans" cxnId="{A4BF2904-D5BE-45F2-9FCC-C413F3D798D9}">
      <dgm:prSet/>
      <dgm:spPr/>
      <dgm:t>
        <a:bodyPr/>
        <a:lstStyle/>
        <a:p>
          <a:endParaRPr lang="en-US"/>
        </a:p>
      </dgm:t>
    </dgm:pt>
    <dgm:pt modelId="{BEA669DC-A77F-419B-B4BC-C4038597AFCF}">
      <dgm:prSet/>
      <dgm:spPr>
        <a:solidFill>
          <a:schemeClr val="tx2"/>
        </a:soli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1. Problem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4BBEA114-5DC8-485F-A479-3156E4221FD6}" type="parTrans" cxnId="{F6A64BCE-E5C4-40DC-A8D6-C56D5C7019EE}">
      <dgm:prSet/>
      <dgm:spPr/>
      <dgm:t>
        <a:bodyPr/>
        <a:lstStyle/>
        <a:p>
          <a:endParaRPr lang="en-US"/>
        </a:p>
      </dgm:t>
    </dgm:pt>
    <dgm:pt modelId="{BDB6229C-3B53-46B8-94D7-9C6AF76E326F}" type="sibTrans" cxnId="{F6A64BCE-E5C4-40DC-A8D6-C56D5C7019EE}">
      <dgm:prSet/>
      <dgm:spPr/>
      <dgm:t>
        <a:bodyPr/>
        <a:lstStyle/>
        <a:p>
          <a:endParaRPr lang="en-US"/>
        </a:p>
      </dgm:t>
    </dgm:pt>
    <dgm:pt modelId="{5F55EB8C-682E-4AEE-8C8C-2E0FDAB147BE}">
      <dgm:prSet/>
      <dgm:spPr>
        <a:solidFill>
          <a:schemeClr val="accent1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2. Data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86FF0223-6C2D-4373-9CA9-E8FEF1049095}" type="parTrans" cxnId="{A14E37D0-77AA-459A-9EF7-89F53F65F9F5}">
      <dgm:prSet/>
      <dgm:spPr/>
      <dgm:t>
        <a:bodyPr/>
        <a:lstStyle/>
        <a:p>
          <a:endParaRPr lang="en-US"/>
        </a:p>
      </dgm:t>
    </dgm:pt>
    <dgm:pt modelId="{9F00AA20-0458-4D29-BDEB-C159D29D2707}" type="sibTrans" cxnId="{A14E37D0-77AA-459A-9EF7-89F53F65F9F5}">
      <dgm:prSet/>
      <dgm:spPr/>
      <dgm:t>
        <a:bodyPr/>
        <a:lstStyle/>
        <a:p>
          <a:endParaRPr lang="en-US"/>
        </a:p>
      </dgm:t>
    </dgm:pt>
    <dgm:pt modelId="{2F9055D3-7699-4ABD-9FC5-BB1819904357}" type="pres">
      <dgm:prSet presAssocID="{244A8C22-F6F7-4F54-8F55-29F3F6D0BA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336C00-2A5E-47C6-B715-7F16C98CEF5F}" type="pres">
      <dgm:prSet presAssocID="{DBBF4B5E-00BC-447B-9CD1-0BA01C6BAC1D}" presName="boxAndChildren" presStyleCnt="0"/>
      <dgm:spPr/>
    </dgm:pt>
    <dgm:pt modelId="{30193383-F6E1-49D6-BCEE-206938E0D01C}" type="pres">
      <dgm:prSet presAssocID="{DBBF4B5E-00BC-447B-9CD1-0BA01C6BAC1D}" presName="parentTextBox" presStyleLbl="node1" presStyleIdx="0" presStyleCnt="5"/>
      <dgm:spPr/>
      <dgm:t>
        <a:bodyPr/>
        <a:lstStyle/>
        <a:p>
          <a:endParaRPr lang="en-US"/>
        </a:p>
      </dgm:t>
    </dgm:pt>
    <dgm:pt modelId="{95BBE93E-36C8-4FE8-9348-026E6E525C23}" type="pres">
      <dgm:prSet presAssocID="{4DF43FD7-AEF5-4C7A-B7DA-843F4CB046BF}" presName="sp" presStyleCnt="0"/>
      <dgm:spPr/>
    </dgm:pt>
    <dgm:pt modelId="{751D2B3C-9F52-4898-A8DC-20A0AF6CE851}" type="pres">
      <dgm:prSet presAssocID="{19870514-2409-4F9A-A77E-DAA16CD8B04A}" presName="arrowAndChildren" presStyleCnt="0"/>
      <dgm:spPr/>
    </dgm:pt>
    <dgm:pt modelId="{085CAD15-2DD3-407D-B6C6-5A7431EE8CB3}" type="pres">
      <dgm:prSet presAssocID="{19870514-2409-4F9A-A77E-DAA16CD8B04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F4D39416-2AE7-47F3-A0F9-C03013352B55}" type="pres">
      <dgm:prSet presAssocID="{833B7CF6-152D-4CA5-8B1F-8203979950DD}" presName="sp" presStyleCnt="0"/>
      <dgm:spPr/>
    </dgm:pt>
    <dgm:pt modelId="{8CBA3F85-8E83-4316-A8D5-8F457CDD16E2}" type="pres">
      <dgm:prSet presAssocID="{77BEEE53-11DA-4798-A794-6C2B6B83CCD4}" presName="arrowAndChildren" presStyleCnt="0"/>
      <dgm:spPr/>
    </dgm:pt>
    <dgm:pt modelId="{D64311E1-C79D-49DD-9944-5A09888C4C7D}" type="pres">
      <dgm:prSet presAssocID="{77BEEE53-11DA-4798-A794-6C2B6B83CCD4}" presName="parentTextArrow" presStyleLbl="node1" presStyleIdx="2" presStyleCnt="5" custLinFactNeighborY="-1068"/>
      <dgm:spPr/>
      <dgm:t>
        <a:bodyPr/>
        <a:lstStyle/>
        <a:p>
          <a:endParaRPr lang="en-US"/>
        </a:p>
      </dgm:t>
    </dgm:pt>
    <dgm:pt modelId="{2C85270A-CD7D-4976-B677-0423242F1753}" type="pres">
      <dgm:prSet presAssocID="{9F00AA20-0458-4D29-BDEB-C159D29D2707}" presName="sp" presStyleCnt="0"/>
      <dgm:spPr/>
    </dgm:pt>
    <dgm:pt modelId="{6D4604B8-7847-4F61-AFCA-F4B71CDB26A2}" type="pres">
      <dgm:prSet presAssocID="{5F55EB8C-682E-4AEE-8C8C-2E0FDAB147BE}" presName="arrowAndChildren" presStyleCnt="0"/>
      <dgm:spPr/>
    </dgm:pt>
    <dgm:pt modelId="{2479458B-56E6-4BF4-92F4-1E3A29AD7C41}" type="pres">
      <dgm:prSet presAssocID="{5F55EB8C-682E-4AEE-8C8C-2E0FDAB147B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40A2103-636B-4F38-8303-697E126D1274}" type="pres">
      <dgm:prSet presAssocID="{BDB6229C-3B53-46B8-94D7-9C6AF76E326F}" presName="sp" presStyleCnt="0"/>
      <dgm:spPr/>
    </dgm:pt>
    <dgm:pt modelId="{2D344D27-4227-4194-A2A1-053E53C406A1}" type="pres">
      <dgm:prSet presAssocID="{BEA669DC-A77F-419B-B4BC-C4038597AFCF}" presName="arrowAndChildren" presStyleCnt="0"/>
      <dgm:spPr/>
    </dgm:pt>
    <dgm:pt modelId="{26EE92A9-09BD-4D31-99A5-B3B14F8FF957}" type="pres">
      <dgm:prSet presAssocID="{BEA669DC-A77F-419B-B4BC-C4038597AFCF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A4BF2904-D5BE-45F2-9FCC-C413F3D798D9}" srcId="{244A8C22-F6F7-4F54-8F55-29F3F6D0BAC5}" destId="{DBBF4B5E-00BC-447B-9CD1-0BA01C6BAC1D}" srcOrd="4" destOrd="0" parTransId="{DB796F19-C907-4A9B-AAB5-682A478FEFEA}" sibTransId="{40781D96-F0A5-4A0A-BE11-6E976C1DB572}"/>
    <dgm:cxn modelId="{AB69ABEC-0778-400B-87B8-39C874CFCF4B}" type="presOf" srcId="{BEA669DC-A77F-419B-B4BC-C4038597AFCF}" destId="{26EE92A9-09BD-4D31-99A5-B3B14F8FF957}" srcOrd="0" destOrd="0" presId="urn:microsoft.com/office/officeart/2005/8/layout/process4"/>
    <dgm:cxn modelId="{334399D1-F57D-4654-86ED-62E36EC186BF}" type="presOf" srcId="{DBBF4B5E-00BC-447B-9CD1-0BA01C6BAC1D}" destId="{30193383-F6E1-49D6-BCEE-206938E0D01C}" srcOrd="0" destOrd="0" presId="urn:microsoft.com/office/officeart/2005/8/layout/process4"/>
    <dgm:cxn modelId="{A14E37D0-77AA-459A-9EF7-89F53F65F9F5}" srcId="{244A8C22-F6F7-4F54-8F55-29F3F6D0BAC5}" destId="{5F55EB8C-682E-4AEE-8C8C-2E0FDAB147BE}" srcOrd="1" destOrd="0" parTransId="{86FF0223-6C2D-4373-9CA9-E8FEF1049095}" sibTransId="{9F00AA20-0458-4D29-BDEB-C159D29D2707}"/>
    <dgm:cxn modelId="{FE7D3F5D-D739-446E-99C2-BFE84E18060C}" srcId="{244A8C22-F6F7-4F54-8F55-29F3F6D0BAC5}" destId="{19870514-2409-4F9A-A77E-DAA16CD8B04A}" srcOrd="3" destOrd="0" parTransId="{89ED9C52-3EE7-4B01-A3E8-4E9986B40814}" sibTransId="{4DF43FD7-AEF5-4C7A-B7DA-843F4CB046BF}"/>
    <dgm:cxn modelId="{738CB741-E967-4955-AA62-A025A4BDF3E3}" type="presOf" srcId="{19870514-2409-4F9A-A77E-DAA16CD8B04A}" destId="{085CAD15-2DD3-407D-B6C6-5A7431EE8CB3}" srcOrd="0" destOrd="0" presId="urn:microsoft.com/office/officeart/2005/8/layout/process4"/>
    <dgm:cxn modelId="{7C072EEB-7FBE-4D56-884C-A01ADFF79C08}" type="presOf" srcId="{5F55EB8C-682E-4AEE-8C8C-2E0FDAB147BE}" destId="{2479458B-56E6-4BF4-92F4-1E3A29AD7C41}" srcOrd="0" destOrd="0" presId="urn:microsoft.com/office/officeart/2005/8/layout/process4"/>
    <dgm:cxn modelId="{6B44B2FB-D207-49CC-9D86-32B04A6B7ADE}" type="presOf" srcId="{77BEEE53-11DA-4798-A794-6C2B6B83CCD4}" destId="{D64311E1-C79D-49DD-9944-5A09888C4C7D}" srcOrd="0" destOrd="0" presId="urn:microsoft.com/office/officeart/2005/8/layout/process4"/>
    <dgm:cxn modelId="{F6A64BCE-E5C4-40DC-A8D6-C56D5C7019EE}" srcId="{244A8C22-F6F7-4F54-8F55-29F3F6D0BAC5}" destId="{BEA669DC-A77F-419B-B4BC-C4038597AFCF}" srcOrd="0" destOrd="0" parTransId="{4BBEA114-5DC8-485F-A479-3156E4221FD6}" sibTransId="{BDB6229C-3B53-46B8-94D7-9C6AF76E326F}"/>
    <dgm:cxn modelId="{FE4363C6-820A-466D-A1CA-7DF7D0798749}" srcId="{244A8C22-F6F7-4F54-8F55-29F3F6D0BAC5}" destId="{77BEEE53-11DA-4798-A794-6C2B6B83CCD4}" srcOrd="2" destOrd="0" parTransId="{1DA9F111-B542-4BCB-A03F-2326DD1C3475}" sibTransId="{833B7CF6-152D-4CA5-8B1F-8203979950DD}"/>
    <dgm:cxn modelId="{375D2F4B-F4EC-45F4-AD78-A79CA22C3E90}" type="presOf" srcId="{244A8C22-F6F7-4F54-8F55-29F3F6D0BAC5}" destId="{2F9055D3-7699-4ABD-9FC5-BB1819904357}" srcOrd="0" destOrd="0" presId="urn:microsoft.com/office/officeart/2005/8/layout/process4"/>
    <dgm:cxn modelId="{17EC14C2-69BE-4BCA-B780-5D2329A2E58D}" type="presParOf" srcId="{2F9055D3-7699-4ABD-9FC5-BB1819904357}" destId="{F7336C00-2A5E-47C6-B715-7F16C98CEF5F}" srcOrd="0" destOrd="0" presId="urn:microsoft.com/office/officeart/2005/8/layout/process4"/>
    <dgm:cxn modelId="{52078D7B-5AE7-40DC-8780-49FEC8969BAB}" type="presParOf" srcId="{F7336C00-2A5E-47C6-B715-7F16C98CEF5F}" destId="{30193383-F6E1-49D6-BCEE-206938E0D01C}" srcOrd="0" destOrd="0" presId="urn:microsoft.com/office/officeart/2005/8/layout/process4"/>
    <dgm:cxn modelId="{5C4563D2-A8D7-4DCD-85FF-7D429724A969}" type="presParOf" srcId="{2F9055D3-7699-4ABD-9FC5-BB1819904357}" destId="{95BBE93E-36C8-4FE8-9348-026E6E525C23}" srcOrd="1" destOrd="0" presId="urn:microsoft.com/office/officeart/2005/8/layout/process4"/>
    <dgm:cxn modelId="{E6F38DDA-49DC-43C2-89FB-8D3B6AA453BD}" type="presParOf" srcId="{2F9055D3-7699-4ABD-9FC5-BB1819904357}" destId="{751D2B3C-9F52-4898-A8DC-20A0AF6CE851}" srcOrd="2" destOrd="0" presId="urn:microsoft.com/office/officeart/2005/8/layout/process4"/>
    <dgm:cxn modelId="{601D48EC-3930-489B-8D5F-BB9B3F90D05E}" type="presParOf" srcId="{751D2B3C-9F52-4898-A8DC-20A0AF6CE851}" destId="{085CAD15-2DD3-407D-B6C6-5A7431EE8CB3}" srcOrd="0" destOrd="0" presId="urn:microsoft.com/office/officeart/2005/8/layout/process4"/>
    <dgm:cxn modelId="{385F35BB-1A1D-431F-B12A-75EA108D859F}" type="presParOf" srcId="{2F9055D3-7699-4ABD-9FC5-BB1819904357}" destId="{F4D39416-2AE7-47F3-A0F9-C03013352B55}" srcOrd="3" destOrd="0" presId="urn:microsoft.com/office/officeart/2005/8/layout/process4"/>
    <dgm:cxn modelId="{378AE17A-0834-45EA-A1AB-941F40BAFBB9}" type="presParOf" srcId="{2F9055D3-7699-4ABD-9FC5-BB1819904357}" destId="{8CBA3F85-8E83-4316-A8D5-8F457CDD16E2}" srcOrd="4" destOrd="0" presId="urn:microsoft.com/office/officeart/2005/8/layout/process4"/>
    <dgm:cxn modelId="{43313E3B-B295-49CE-862E-45F122C975A3}" type="presParOf" srcId="{8CBA3F85-8E83-4316-A8D5-8F457CDD16E2}" destId="{D64311E1-C79D-49DD-9944-5A09888C4C7D}" srcOrd="0" destOrd="0" presId="urn:microsoft.com/office/officeart/2005/8/layout/process4"/>
    <dgm:cxn modelId="{F7E21C70-F41A-44B8-88F5-94D92BCDB32B}" type="presParOf" srcId="{2F9055D3-7699-4ABD-9FC5-BB1819904357}" destId="{2C85270A-CD7D-4976-B677-0423242F1753}" srcOrd="5" destOrd="0" presId="urn:microsoft.com/office/officeart/2005/8/layout/process4"/>
    <dgm:cxn modelId="{49D25B47-36D8-47AB-A7B5-9DE7047938B8}" type="presParOf" srcId="{2F9055D3-7699-4ABD-9FC5-BB1819904357}" destId="{6D4604B8-7847-4F61-AFCA-F4B71CDB26A2}" srcOrd="6" destOrd="0" presId="urn:microsoft.com/office/officeart/2005/8/layout/process4"/>
    <dgm:cxn modelId="{1BBC9BA6-53A3-4C9B-B03B-E4E1FFB970E0}" type="presParOf" srcId="{6D4604B8-7847-4F61-AFCA-F4B71CDB26A2}" destId="{2479458B-56E6-4BF4-92F4-1E3A29AD7C41}" srcOrd="0" destOrd="0" presId="urn:microsoft.com/office/officeart/2005/8/layout/process4"/>
    <dgm:cxn modelId="{9D756AD4-5BC5-486D-814C-F14195B6FE64}" type="presParOf" srcId="{2F9055D3-7699-4ABD-9FC5-BB1819904357}" destId="{540A2103-636B-4F38-8303-697E126D1274}" srcOrd="7" destOrd="0" presId="urn:microsoft.com/office/officeart/2005/8/layout/process4"/>
    <dgm:cxn modelId="{2AC478DA-85F3-40EF-BE9D-50456FEBD421}" type="presParOf" srcId="{2F9055D3-7699-4ABD-9FC5-BB1819904357}" destId="{2D344D27-4227-4194-A2A1-053E53C406A1}" srcOrd="8" destOrd="0" presId="urn:microsoft.com/office/officeart/2005/8/layout/process4"/>
    <dgm:cxn modelId="{8258CFB6-EB5C-4817-968E-925B22D18A74}" type="presParOf" srcId="{2D344D27-4227-4194-A2A1-053E53C406A1}" destId="{26EE92A9-09BD-4D31-99A5-B3B14F8FF95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4A8C22-F6F7-4F54-8F55-29F3F6D0BAC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EEE53-11DA-4798-A794-6C2B6B83CCD4}">
      <dgm:prSet/>
      <dgm:spPr>
        <a:solidFill>
          <a:schemeClr val="accent1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3. Features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1DA9F111-B542-4BCB-A03F-2326DD1C3475}" type="parTrans" cxnId="{FE4363C6-820A-466D-A1CA-7DF7D0798749}">
      <dgm:prSet/>
      <dgm:spPr/>
      <dgm:t>
        <a:bodyPr/>
        <a:lstStyle/>
        <a:p>
          <a:endParaRPr lang="en-US"/>
        </a:p>
      </dgm:t>
    </dgm:pt>
    <dgm:pt modelId="{833B7CF6-152D-4CA5-8B1F-8203979950DD}" type="sibTrans" cxnId="{FE4363C6-820A-466D-A1CA-7DF7D0798749}">
      <dgm:prSet/>
      <dgm:spPr/>
      <dgm:t>
        <a:bodyPr/>
        <a:lstStyle/>
        <a:p>
          <a:endParaRPr lang="en-US"/>
        </a:p>
      </dgm:t>
    </dgm:pt>
    <dgm:pt modelId="{19870514-2409-4F9A-A77E-DAA16CD8B04A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4. Analysis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89ED9C52-3EE7-4B01-A3E8-4E9986B40814}" type="parTrans" cxnId="{FE7D3F5D-D739-446E-99C2-BFE84E18060C}">
      <dgm:prSet/>
      <dgm:spPr/>
      <dgm:t>
        <a:bodyPr/>
        <a:lstStyle/>
        <a:p>
          <a:endParaRPr lang="en-US"/>
        </a:p>
      </dgm:t>
    </dgm:pt>
    <dgm:pt modelId="{4DF43FD7-AEF5-4C7A-B7DA-843F4CB046BF}" type="sibTrans" cxnId="{FE7D3F5D-D739-446E-99C2-BFE84E18060C}">
      <dgm:prSet/>
      <dgm:spPr/>
      <dgm:t>
        <a:bodyPr/>
        <a:lstStyle/>
        <a:p>
          <a:endParaRPr lang="en-US"/>
        </a:p>
      </dgm:t>
    </dgm:pt>
    <dgm:pt modelId="{DBBF4B5E-00BC-447B-9CD1-0BA01C6BAC1D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5. Modeling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DB796F19-C907-4A9B-AAB5-682A478FEFEA}" type="parTrans" cxnId="{A4BF2904-D5BE-45F2-9FCC-C413F3D798D9}">
      <dgm:prSet/>
      <dgm:spPr/>
      <dgm:t>
        <a:bodyPr/>
        <a:lstStyle/>
        <a:p>
          <a:endParaRPr lang="en-US"/>
        </a:p>
      </dgm:t>
    </dgm:pt>
    <dgm:pt modelId="{40781D96-F0A5-4A0A-BE11-6E976C1DB572}" type="sibTrans" cxnId="{A4BF2904-D5BE-45F2-9FCC-C413F3D798D9}">
      <dgm:prSet/>
      <dgm:spPr/>
      <dgm:t>
        <a:bodyPr/>
        <a:lstStyle/>
        <a:p>
          <a:endParaRPr lang="en-US"/>
        </a:p>
      </dgm:t>
    </dgm:pt>
    <dgm:pt modelId="{BEA669DC-A77F-419B-B4BC-C4038597AFCF}">
      <dgm:prSet/>
      <dgm:spPr>
        <a:solidFill>
          <a:schemeClr val="tx2"/>
        </a:soli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1. Problem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4BBEA114-5DC8-485F-A479-3156E4221FD6}" type="parTrans" cxnId="{F6A64BCE-E5C4-40DC-A8D6-C56D5C7019EE}">
      <dgm:prSet/>
      <dgm:spPr/>
      <dgm:t>
        <a:bodyPr/>
        <a:lstStyle/>
        <a:p>
          <a:endParaRPr lang="en-US"/>
        </a:p>
      </dgm:t>
    </dgm:pt>
    <dgm:pt modelId="{BDB6229C-3B53-46B8-94D7-9C6AF76E326F}" type="sibTrans" cxnId="{F6A64BCE-E5C4-40DC-A8D6-C56D5C7019EE}">
      <dgm:prSet/>
      <dgm:spPr/>
      <dgm:t>
        <a:bodyPr/>
        <a:lstStyle/>
        <a:p>
          <a:endParaRPr lang="en-US"/>
        </a:p>
      </dgm:t>
    </dgm:pt>
    <dgm:pt modelId="{5F55EB8C-682E-4AEE-8C8C-2E0FDAB147BE}">
      <dgm:prSet/>
      <dgm:spPr>
        <a:solidFill>
          <a:schemeClr val="tx2"/>
        </a:soli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2. Data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86FF0223-6C2D-4373-9CA9-E8FEF1049095}" type="parTrans" cxnId="{A14E37D0-77AA-459A-9EF7-89F53F65F9F5}">
      <dgm:prSet/>
      <dgm:spPr/>
      <dgm:t>
        <a:bodyPr/>
        <a:lstStyle/>
        <a:p>
          <a:endParaRPr lang="en-US"/>
        </a:p>
      </dgm:t>
    </dgm:pt>
    <dgm:pt modelId="{9F00AA20-0458-4D29-BDEB-C159D29D2707}" type="sibTrans" cxnId="{A14E37D0-77AA-459A-9EF7-89F53F65F9F5}">
      <dgm:prSet/>
      <dgm:spPr/>
      <dgm:t>
        <a:bodyPr/>
        <a:lstStyle/>
        <a:p>
          <a:endParaRPr lang="en-US"/>
        </a:p>
      </dgm:t>
    </dgm:pt>
    <dgm:pt modelId="{2F9055D3-7699-4ABD-9FC5-BB1819904357}" type="pres">
      <dgm:prSet presAssocID="{244A8C22-F6F7-4F54-8F55-29F3F6D0BA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336C00-2A5E-47C6-B715-7F16C98CEF5F}" type="pres">
      <dgm:prSet presAssocID="{DBBF4B5E-00BC-447B-9CD1-0BA01C6BAC1D}" presName="boxAndChildren" presStyleCnt="0"/>
      <dgm:spPr/>
    </dgm:pt>
    <dgm:pt modelId="{30193383-F6E1-49D6-BCEE-206938E0D01C}" type="pres">
      <dgm:prSet presAssocID="{DBBF4B5E-00BC-447B-9CD1-0BA01C6BAC1D}" presName="parentTextBox" presStyleLbl="node1" presStyleIdx="0" presStyleCnt="5"/>
      <dgm:spPr/>
      <dgm:t>
        <a:bodyPr/>
        <a:lstStyle/>
        <a:p>
          <a:endParaRPr lang="en-US"/>
        </a:p>
      </dgm:t>
    </dgm:pt>
    <dgm:pt modelId="{95BBE93E-36C8-4FE8-9348-026E6E525C23}" type="pres">
      <dgm:prSet presAssocID="{4DF43FD7-AEF5-4C7A-B7DA-843F4CB046BF}" presName="sp" presStyleCnt="0"/>
      <dgm:spPr/>
    </dgm:pt>
    <dgm:pt modelId="{751D2B3C-9F52-4898-A8DC-20A0AF6CE851}" type="pres">
      <dgm:prSet presAssocID="{19870514-2409-4F9A-A77E-DAA16CD8B04A}" presName="arrowAndChildren" presStyleCnt="0"/>
      <dgm:spPr/>
    </dgm:pt>
    <dgm:pt modelId="{085CAD15-2DD3-407D-B6C6-5A7431EE8CB3}" type="pres">
      <dgm:prSet presAssocID="{19870514-2409-4F9A-A77E-DAA16CD8B04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F4D39416-2AE7-47F3-A0F9-C03013352B55}" type="pres">
      <dgm:prSet presAssocID="{833B7CF6-152D-4CA5-8B1F-8203979950DD}" presName="sp" presStyleCnt="0"/>
      <dgm:spPr/>
    </dgm:pt>
    <dgm:pt modelId="{8CBA3F85-8E83-4316-A8D5-8F457CDD16E2}" type="pres">
      <dgm:prSet presAssocID="{77BEEE53-11DA-4798-A794-6C2B6B83CCD4}" presName="arrowAndChildren" presStyleCnt="0"/>
      <dgm:spPr/>
    </dgm:pt>
    <dgm:pt modelId="{D64311E1-C79D-49DD-9944-5A09888C4C7D}" type="pres">
      <dgm:prSet presAssocID="{77BEEE53-11DA-4798-A794-6C2B6B83CCD4}" presName="parentTextArrow" presStyleLbl="node1" presStyleIdx="2" presStyleCnt="5" custLinFactNeighborY="-1068"/>
      <dgm:spPr/>
      <dgm:t>
        <a:bodyPr/>
        <a:lstStyle/>
        <a:p>
          <a:endParaRPr lang="en-US"/>
        </a:p>
      </dgm:t>
    </dgm:pt>
    <dgm:pt modelId="{2C85270A-CD7D-4976-B677-0423242F1753}" type="pres">
      <dgm:prSet presAssocID="{9F00AA20-0458-4D29-BDEB-C159D29D2707}" presName="sp" presStyleCnt="0"/>
      <dgm:spPr/>
    </dgm:pt>
    <dgm:pt modelId="{6D4604B8-7847-4F61-AFCA-F4B71CDB26A2}" type="pres">
      <dgm:prSet presAssocID="{5F55EB8C-682E-4AEE-8C8C-2E0FDAB147BE}" presName="arrowAndChildren" presStyleCnt="0"/>
      <dgm:spPr/>
    </dgm:pt>
    <dgm:pt modelId="{2479458B-56E6-4BF4-92F4-1E3A29AD7C41}" type="pres">
      <dgm:prSet presAssocID="{5F55EB8C-682E-4AEE-8C8C-2E0FDAB147B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40A2103-636B-4F38-8303-697E126D1274}" type="pres">
      <dgm:prSet presAssocID="{BDB6229C-3B53-46B8-94D7-9C6AF76E326F}" presName="sp" presStyleCnt="0"/>
      <dgm:spPr/>
    </dgm:pt>
    <dgm:pt modelId="{2D344D27-4227-4194-A2A1-053E53C406A1}" type="pres">
      <dgm:prSet presAssocID="{BEA669DC-A77F-419B-B4BC-C4038597AFCF}" presName="arrowAndChildren" presStyleCnt="0"/>
      <dgm:spPr/>
    </dgm:pt>
    <dgm:pt modelId="{26EE92A9-09BD-4D31-99A5-B3B14F8FF957}" type="pres">
      <dgm:prSet presAssocID="{BEA669DC-A77F-419B-B4BC-C4038597AFCF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0D54C658-878A-41E3-AEEE-6632E1199004}" type="presOf" srcId="{BEA669DC-A77F-419B-B4BC-C4038597AFCF}" destId="{26EE92A9-09BD-4D31-99A5-B3B14F8FF957}" srcOrd="0" destOrd="0" presId="urn:microsoft.com/office/officeart/2005/8/layout/process4"/>
    <dgm:cxn modelId="{A4BF2904-D5BE-45F2-9FCC-C413F3D798D9}" srcId="{244A8C22-F6F7-4F54-8F55-29F3F6D0BAC5}" destId="{DBBF4B5E-00BC-447B-9CD1-0BA01C6BAC1D}" srcOrd="4" destOrd="0" parTransId="{DB796F19-C907-4A9B-AAB5-682A478FEFEA}" sibTransId="{40781D96-F0A5-4A0A-BE11-6E976C1DB572}"/>
    <dgm:cxn modelId="{F2ADE706-B456-4CFD-A39A-29028EA2AAD6}" type="presOf" srcId="{19870514-2409-4F9A-A77E-DAA16CD8B04A}" destId="{085CAD15-2DD3-407D-B6C6-5A7431EE8CB3}" srcOrd="0" destOrd="0" presId="urn:microsoft.com/office/officeart/2005/8/layout/process4"/>
    <dgm:cxn modelId="{5722DC7A-4AFF-40FC-BBC6-DC6010EC24C6}" type="presOf" srcId="{244A8C22-F6F7-4F54-8F55-29F3F6D0BAC5}" destId="{2F9055D3-7699-4ABD-9FC5-BB1819904357}" srcOrd="0" destOrd="0" presId="urn:microsoft.com/office/officeart/2005/8/layout/process4"/>
    <dgm:cxn modelId="{A14E37D0-77AA-459A-9EF7-89F53F65F9F5}" srcId="{244A8C22-F6F7-4F54-8F55-29F3F6D0BAC5}" destId="{5F55EB8C-682E-4AEE-8C8C-2E0FDAB147BE}" srcOrd="1" destOrd="0" parTransId="{86FF0223-6C2D-4373-9CA9-E8FEF1049095}" sibTransId="{9F00AA20-0458-4D29-BDEB-C159D29D2707}"/>
    <dgm:cxn modelId="{FE7D3F5D-D739-446E-99C2-BFE84E18060C}" srcId="{244A8C22-F6F7-4F54-8F55-29F3F6D0BAC5}" destId="{19870514-2409-4F9A-A77E-DAA16CD8B04A}" srcOrd="3" destOrd="0" parTransId="{89ED9C52-3EE7-4B01-A3E8-4E9986B40814}" sibTransId="{4DF43FD7-AEF5-4C7A-B7DA-843F4CB046BF}"/>
    <dgm:cxn modelId="{D2262A0C-ECDB-4946-AC3D-5791504A3660}" type="presOf" srcId="{5F55EB8C-682E-4AEE-8C8C-2E0FDAB147BE}" destId="{2479458B-56E6-4BF4-92F4-1E3A29AD7C41}" srcOrd="0" destOrd="0" presId="urn:microsoft.com/office/officeart/2005/8/layout/process4"/>
    <dgm:cxn modelId="{1FAF4240-6857-44DB-A8D0-666778D172FC}" type="presOf" srcId="{77BEEE53-11DA-4798-A794-6C2B6B83CCD4}" destId="{D64311E1-C79D-49DD-9944-5A09888C4C7D}" srcOrd="0" destOrd="0" presId="urn:microsoft.com/office/officeart/2005/8/layout/process4"/>
    <dgm:cxn modelId="{B460B987-8018-4120-91FE-3399168FFA2D}" type="presOf" srcId="{DBBF4B5E-00BC-447B-9CD1-0BA01C6BAC1D}" destId="{30193383-F6E1-49D6-BCEE-206938E0D01C}" srcOrd="0" destOrd="0" presId="urn:microsoft.com/office/officeart/2005/8/layout/process4"/>
    <dgm:cxn modelId="{F6A64BCE-E5C4-40DC-A8D6-C56D5C7019EE}" srcId="{244A8C22-F6F7-4F54-8F55-29F3F6D0BAC5}" destId="{BEA669DC-A77F-419B-B4BC-C4038597AFCF}" srcOrd="0" destOrd="0" parTransId="{4BBEA114-5DC8-485F-A479-3156E4221FD6}" sibTransId="{BDB6229C-3B53-46B8-94D7-9C6AF76E326F}"/>
    <dgm:cxn modelId="{FE4363C6-820A-466D-A1CA-7DF7D0798749}" srcId="{244A8C22-F6F7-4F54-8F55-29F3F6D0BAC5}" destId="{77BEEE53-11DA-4798-A794-6C2B6B83CCD4}" srcOrd="2" destOrd="0" parTransId="{1DA9F111-B542-4BCB-A03F-2326DD1C3475}" sibTransId="{833B7CF6-152D-4CA5-8B1F-8203979950DD}"/>
    <dgm:cxn modelId="{457D3C46-B966-4A4E-8854-684DE705ED62}" type="presParOf" srcId="{2F9055D3-7699-4ABD-9FC5-BB1819904357}" destId="{F7336C00-2A5E-47C6-B715-7F16C98CEF5F}" srcOrd="0" destOrd="0" presId="urn:microsoft.com/office/officeart/2005/8/layout/process4"/>
    <dgm:cxn modelId="{306E5219-5499-456C-B941-4D81E30F4344}" type="presParOf" srcId="{F7336C00-2A5E-47C6-B715-7F16C98CEF5F}" destId="{30193383-F6E1-49D6-BCEE-206938E0D01C}" srcOrd="0" destOrd="0" presId="urn:microsoft.com/office/officeart/2005/8/layout/process4"/>
    <dgm:cxn modelId="{48F71028-D87A-4BA6-B2F3-C237A3A99C13}" type="presParOf" srcId="{2F9055D3-7699-4ABD-9FC5-BB1819904357}" destId="{95BBE93E-36C8-4FE8-9348-026E6E525C23}" srcOrd="1" destOrd="0" presId="urn:microsoft.com/office/officeart/2005/8/layout/process4"/>
    <dgm:cxn modelId="{FA83BE50-DCAB-4861-B99B-81079913589E}" type="presParOf" srcId="{2F9055D3-7699-4ABD-9FC5-BB1819904357}" destId="{751D2B3C-9F52-4898-A8DC-20A0AF6CE851}" srcOrd="2" destOrd="0" presId="urn:microsoft.com/office/officeart/2005/8/layout/process4"/>
    <dgm:cxn modelId="{B8CFF539-4135-4D0F-A328-F86C91D05729}" type="presParOf" srcId="{751D2B3C-9F52-4898-A8DC-20A0AF6CE851}" destId="{085CAD15-2DD3-407D-B6C6-5A7431EE8CB3}" srcOrd="0" destOrd="0" presId="urn:microsoft.com/office/officeart/2005/8/layout/process4"/>
    <dgm:cxn modelId="{CF7B7F56-E9C5-4898-8181-E4ACC6D8875D}" type="presParOf" srcId="{2F9055D3-7699-4ABD-9FC5-BB1819904357}" destId="{F4D39416-2AE7-47F3-A0F9-C03013352B55}" srcOrd="3" destOrd="0" presId="urn:microsoft.com/office/officeart/2005/8/layout/process4"/>
    <dgm:cxn modelId="{1C7A202A-942E-4006-890D-A6F25EB70225}" type="presParOf" srcId="{2F9055D3-7699-4ABD-9FC5-BB1819904357}" destId="{8CBA3F85-8E83-4316-A8D5-8F457CDD16E2}" srcOrd="4" destOrd="0" presId="urn:microsoft.com/office/officeart/2005/8/layout/process4"/>
    <dgm:cxn modelId="{1B044E7A-630A-4CD8-A881-C88F67C21C8E}" type="presParOf" srcId="{8CBA3F85-8E83-4316-A8D5-8F457CDD16E2}" destId="{D64311E1-C79D-49DD-9944-5A09888C4C7D}" srcOrd="0" destOrd="0" presId="urn:microsoft.com/office/officeart/2005/8/layout/process4"/>
    <dgm:cxn modelId="{BCDC6BEA-6D0E-46C4-859C-ED81966A02A1}" type="presParOf" srcId="{2F9055D3-7699-4ABD-9FC5-BB1819904357}" destId="{2C85270A-CD7D-4976-B677-0423242F1753}" srcOrd="5" destOrd="0" presId="urn:microsoft.com/office/officeart/2005/8/layout/process4"/>
    <dgm:cxn modelId="{7667549C-0B73-4884-9E83-DC0C39D6F3F5}" type="presParOf" srcId="{2F9055D3-7699-4ABD-9FC5-BB1819904357}" destId="{6D4604B8-7847-4F61-AFCA-F4B71CDB26A2}" srcOrd="6" destOrd="0" presId="urn:microsoft.com/office/officeart/2005/8/layout/process4"/>
    <dgm:cxn modelId="{CAB7856D-6B04-4A01-84A3-E45201FB4805}" type="presParOf" srcId="{6D4604B8-7847-4F61-AFCA-F4B71CDB26A2}" destId="{2479458B-56E6-4BF4-92F4-1E3A29AD7C41}" srcOrd="0" destOrd="0" presId="urn:microsoft.com/office/officeart/2005/8/layout/process4"/>
    <dgm:cxn modelId="{9DE0B8BD-0A0B-4B20-AEF3-789E7ED38ADF}" type="presParOf" srcId="{2F9055D3-7699-4ABD-9FC5-BB1819904357}" destId="{540A2103-636B-4F38-8303-697E126D1274}" srcOrd="7" destOrd="0" presId="urn:microsoft.com/office/officeart/2005/8/layout/process4"/>
    <dgm:cxn modelId="{EDA12076-75E8-4128-8D47-24EBDE40FBF6}" type="presParOf" srcId="{2F9055D3-7699-4ABD-9FC5-BB1819904357}" destId="{2D344D27-4227-4194-A2A1-053E53C406A1}" srcOrd="8" destOrd="0" presId="urn:microsoft.com/office/officeart/2005/8/layout/process4"/>
    <dgm:cxn modelId="{CB10303F-6646-4B8B-8DD5-89D5E5716CB9}" type="presParOf" srcId="{2D344D27-4227-4194-A2A1-053E53C406A1}" destId="{26EE92A9-09BD-4D31-99A5-B3B14F8FF95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4A8C22-F6F7-4F54-8F55-29F3F6D0BAC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EEE53-11DA-4798-A794-6C2B6B83CCD4}">
      <dgm:prSet/>
      <dgm:spPr>
        <a:solidFill>
          <a:schemeClr val="tx2"/>
        </a:soli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3. Features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1DA9F111-B542-4BCB-A03F-2326DD1C3475}" type="parTrans" cxnId="{FE4363C6-820A-466D-A1CA-7DF7D0798749}">
      <dgm:prSet/>
      <dgm:spPr/>
      <dgm:t>
        <a:bodyPr/>
        <a:lstStyle/>
        <a:p>
          <a:endParaRPr lang="en-US"/>
        </a:p>
      </dgm:t>
    </dgm:pt>
    <dgm:pt modelId="{833B7CF6-152D-4CA5-8B1F-8203979950DD}" type="sibTrans" cxnId="{FE4363C6-820A-466D-A1CA-7DF7D0798749}">
      <dgm:prSet/>
      <dgm:spPr/>
      <dgm:t>
        <a:bodyPr/>
        <a:lstStyle/>
        <a:p>
          <a:endParaRPr lang="en-US"/>
        </a:p>
      </dgm:t>
    </dgm:pt>
    <dgm:pt modelId="{19870514-2409-4F9A-A77E-DAA16CD8B04A}">
      <dgm:prSet/>
      <dgm:spPr>
        <a:solidFill>
          <a:schemeClr val="accent1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4. Analysis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89ED9C52-3EE7-4B01-A3E8-4E9986B40814}" type="parTrans" cxnId="{FE7D3F5D-D739-446E-99C2-BFE84E18060C}">
      <dgm:prSet/>
      <dgm:spPr/>
      <dgm:t>
        <a:bodyPr/>
        <a:lstStyle/>
        <a:p>
          <a:endParaRPr lang="en-US"/>
        </a:p>
      </dgm:t>
    </dgm:pt>
    <dgm:pt modelId="{4DF43FD7-AEF5-4C7A-B7DA-843F4CB046BF}" type="sibTrans" cxnId="{FE7D3F5D-D739-446E-99C2-BFE84E18060C}">
      <dgm:prSet/>
      <dgm:spPr/>
      <dgm:t>
        <a:bodyPr/>
        <a:lstStyle/>
        <a:p>
          <a:endParaRPr lang="en-US"/>
        </a:p>
      </dgm:t>
    </dgm:pt>
    <dgm:pt modelId="{DBBF4B5E-00BC-447B-9CD1-0BA01C6BAC1D}">
      <dgm:prSet/>
      <dgm:sp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5. Modeling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DB796F19-C907-4A9B-AAB5-682A478FEFEA}" type="parTrans" cxnId="{A4BF2904-D5BE-45F2-9FCC-C413F3D798D9}">
      <dgm:prSet/>
      <dgm:spPr/>
      <dgm:t>
        <a:bodyPr/>
        <a:lstStyle/>
        <a:p>
          <a:endParaRPr lang="en-US"/>
        </a:p>
      </dgm:t>
    </dgm:pt>
    <dgm:pt modelId="{40781D96-F0A5-4A0A-BE11-6E976C1DB572}" type="sibTrans" cxnId="{A4BF2904-D5BE-45F2-9FCC-C413F3D798D9}">
      <dgm:prSet/>
      <dgm:spPr/>
      <dgm:t>
        <a:bodyPr/>
        <a:lstStyle/>
        <a:p>
          <a:endParaRPr lang="en-US"/>
        </a:p>
      </dgm:t>
    </dgm:pt>
    <dgm:pt modelId="{BEA669DC-A77F-419B-B4BC-C4038597AFCF}">
      <dgm:prSet/>
      <dgm:spPr>
        <a:solidFill>
          <a:schemeClr val="tx2"/>
        </a:soli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1. Problem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4BBEA114-5DC8-485F-A479-3156E4221FD6}" type="parTrans" cxnId="{F6A64BCE-E5C4-40DC-A8D6-C56D5C7019EE}">
      <dgm:prSet/>
      <dgm:spPr/>
      <dgm:t>
        <a:bodyPr/>
        <a:lstStyle/>
        <a:p>
          <a:endParaRPr lang="en-US"/>
        </a:p>
      </dgm:t>
    </dgm:pt>
    <dgm:pt modelId="{BDB6229C-3B53-46B8-94D7-9C6AF76E326F}" type="sibTrans" cxnId="{F6A64BCE-E5C4-40DC-A8D6-C56D5C7019EE}">
      <dgm:prSet/>
      <dgm:spPr/>
      <dgm:t>
        <a:bodyPr/>
        <a:lstStyle/>
        <a:p>
          <a:endParaRPr lang="en-US"/>
        </a:p>
      </dgm:t>
    </dgm:pt>
    <dgm:pt modelId="{5F55EB8C-682E-4AEE-8C8C-2E0FDAB147BE}">
      <dgm:prSet/>
      <dgm:spPr>
        <a:solidFill>
          <a:schemeClr val="tx2"/>
        </a:soli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2. Data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86FF0223-6C2D-4373-9CA9-E8FEF1049095}" type="parTrans" cxnId="{A14E37D0-77AA-459A-9EF7-89F53F65F9F5}">
      <dgm:prSet/>
      <dgm:spPr/>
      <dgm:t>
        <a:bodyPr/>
        <a:lstStyle/>
        <a:p>
          <a:endParaRPr lang="en-US"/>
        </a:p>
      </dgm:t>
    </dgm:pt>
    <dgm:pt modelId="{9F00AA20-0458-4D29-BDEB-C159D29D2707}" type="sibTrans" cxnId="{A14E37D0-77AA-459A-9EF7-89F53F65F9F5}">
      <dgm:prSet/>
      <dgm:spPr/>
      <dgm:t>
        <a:bodyPr/>
        <a:lstStyle/>
        <a:p>
          <a:endParaRPr lang="en-US"/>
        </a:p>
      </dgm:t>
    </dgm:pt>
    <dgm:pt modelId="{2F9055D3-7699-4ABD-9FC5-BB1819904357}" type="pres">
      <dgm:prSet presAssocID="{244A8C22-F6F7-4F54-8F55-29F3F6D0BA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336C00-2A5E-47C6-B715-7F16C98CEF5F}" type="pres">
      <dgm:prSet presAssocID="{DBBF4B5E-00BC-447B-9CD1-0BA01C6BAC1D}" presName="boxAndChildren" presStyleCnt="0"/>
      <dgm:spPr/>
    </dgm:pt>
    <dgm:pt modelId="{30193383-F6E1-49D6-BCEE-206938E0D01C}" type="pres">
      <dgm:prSet presAssocID="{DBBF4B5E-00BC-447B-9CD1-0BA01C6BAC1D}" presName="parentTextBox" presStyleLbl="node1" presStyleIdx="0" presStyleCnt="5"/>
      <dgm:spPr/>
      <dgm:t>
        <a:bodyPr/>
        <a:lstStyle/>
        <a:p>
          <a:endParaRPr lang="en-US"/>
        </a:p>
      </dgm:t>
    </dgm:pt>
    <dgm:pt modelId="{95BBE93E-36C8-4FE8-9348-026E6E525C23}" type="pres">
      <dgm:prSet presAssocID="{4DF43FD7-AEF5-4C7A-B7DA-843F4CB046BF}" presName="sp" presStyleCnt="0"/>
      <dgm:spPr/>
    </dgm:pt>
    <dgm:pt modelId="{751D2B3C-9F52-4898-A8DC-20A0AF6CE851}" type="pres">
      <dgm:prSet presAssocID="{19870514-2409-4F9A-A77E-DAA16CD8B04A}" presName="arrowAndChildren" presStyleCnt="0"/>
      <dgm:spPr/>
    </dgm:pt>
    <dgm:pt modelId="{085CAD15-2DD3-407D-B6C6-5A7431EE8CB3}" type="pres">
      <dgm:prSet presAssocID="{19870514-2409-4F9A-A77E-DAA16CD8B04A}" presName="parentTextArrow" presStyleLbl="node1" presStyleIdx="1" presStyleCnt="5" custLinFactNeighborY="973"/>
      <dgm:spPr/>
      <dgm:t>
        <a:bodyPr/>
        <a:lstStyle/>
        <a:p>
          <a:endParaRPr lang="en-US"/>
        </a:p>
      </dgm:t>
    </dgm:pt>
    <dgm:pt modelId="{F4D39416-2AE7-47F3-A0F9-C03013352B55}" type="pres">
      <dgm:prSet presAssocID="{833B7CF6-152D-4CA5-8B1F-8203979950DD}" presName="sp" presStyleCnt="0"/>
      <dgm:spPr/>
    </dgm:pt>
    <dgm:pt modelId="{8CBA3F85-8E83-4316-A8D5-8F457CDD16E2}" type="pres">
      <dgm:prSet presAssocID="{77BEEE53-11DA-4798-A794-6C2B6B83CCD4}" presName="arrowAndChildren" presStyleCnt="0"/>
      <dgm:spPr/>
    </dgm:pt>
    <dgm:pt modelId="{D64311E1-C79D-49DD-9944-5A09888C4C7D}" type="pres">
      <dgm:prSet presAssocID="{77BEEE53-11DA-4798-A794-6C2B6B83CCD4}" presName="parentTextArrow" presStyleLbl="node1" presStyleIdx="2" presStyleCnt="5" custLinFactNeighborY="-1068"/>
      <dgm:spPr/>
      <dgm:t>
        <a:bodyPr/>
        <a:lstStyle/>
        <a:p>
          <a:endParaRPr lang="en-US"/>
        </a:p>
      </dgm:t>
    </dgm:pt>
    <dgm:pt modelId="{2C85270A-CD7D-4976-B677-0423242F1753}" type="pres">
      <dgm:prSet presAssocID="{9F00AA20-0458-4D29-BDEB-C159D29D2707}" presName="sp" presStyleCnt="0"/>
      <dgm:spPr/>
    </dgm:pt>
    <dgm:pt modelId="{6D4604B8-7847-4F61-AFCA-F4B71CDB26A2}" type="pres">
      <dgm:prSet presAssocID="{5F55EB8C-682E-4AEE-8C8C-2E0FDAB147BE}" presName="arrowAndChildren" presStyleCnt="0"/>
      <dgm:spPr/>
    </dgm:pt>
    <dgm:pt modelId="{2479458B-56E6-4BF4-92F4-1E3A29AD7C41}" type="pres">
      <dgm:prSet presAssocID="{5F55EB8C-682E-4AEE-8C8C-2E0FDAB147B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40A2103-636B-4F38-8303-697E126D1274}" type="pres">
      <dgm:prSet presAssocID="{BDB6229C-3B53-46B8-94D7-9C6AF76E326F}" presName="sp" presStyleCnt="0"/>
      <dgm:spPr/>
    </dgm:pt>
    <dgm:pt modelId="{2D344D27-4227-4194-A2A1-053E53C406A1}" type="pres">
      <dgm:prSet presAssocID="{BEA669DC-A77F-419B-B4BC-C4038597AFCF}" presName="arrowAndChildren" presStyleCnt="0"/>
      <dgm:spPr/>
    </dgm:pt>
    <dgm:pt modelId="{26EE92A9-09BD-4D31-99A5-B3B14F8FF957}" type="pres">
      <dgm:prSet presAssocID="{BEA669DC-A77F-419B-B4BC-C4038597AFCF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E49E40D1-F772-48A2-A500-69404EB91F71}" type="presOf" srcId="{BEA669DC-A77F-419B-B4BC-C4038597AFCF}" destId="{26EE92A9-09BD-4D31-99A5-B3B14F8FF957}" srcOrd="0" destOrd="0" presId="urn:microsoft.com/office/officeart/2005/8/layout/process4"/>
    <dgm:cxn modelId="{7EBC1C6C-AD6A-4CFF-AE18-DADA93C1C275}" type="presOf" srcId="{77BEEE53-11DA-4798-A794-6C2B6B83CCD4}" destId="{D64311E1-C79D-49DD-9944-5A09888C4C7D}" srcOrd="0" destOrd="0" presId="urn:microsoft.com/office/officeart/2005/8/layout/process4"/>
    <dgm:cxn modelId="{A4BF2904-D5BE-45F2-9FCC-C413F3D798D9}" srcId="{244A8C22-F6F7-4F54-8F55-29F3F6D0BAC5}" destId="{DBBF4B5E-00BC-447B-9CD1-0BA01C6BAC1D}" srcOrd="4" destOrd="0" parTransId="{DB796F19-C907-4A9B-AAB5-682A478FEFEA}" sibTransId="{40781D96-F0A5-4A0A-BE11-6E976C1DB572}"/>
    <dgm:cxn modelId="{A14E37D0-77AA-459A-9EF7-89F53F65F9F5}" srcId="{244A8C22-F6F7-4F54-8F55-29F3F6D0BAC5}" destId="{5F55EB8C-682E-4AEE-8C8C-2E0FDAB147BE}" srcOrd="1" destOrd="0" parTransId="{86FF0223-6C2D-4373-9CA9-E8FEF1049095}" sibTransId="{9F00AA20-0458-4D29-BDEB-C159D29D2707}"/>
    <dgm:cxn modelId="{FE7D3F5D-D739-446E-99C2-BFE84E18060C}" srcId="{244A8C22-F6F7-4F54-8F55-29F3F6D0BAC5}" destId="{19870514-2409-4F9A-A77E-DAA16CD8B04A}" srcOrd="3" destOrd="0" parTransId="{89ED9C52-3EE7-4B01-A3E8-4E9986B40814}" sibTransId="{4DF43FD7-AEF5-4C7A-B7DA-843F4CB046BF}"/>
    <dgm:cxn modelId="{7C4147AB-AC76-4DDC-992C-B40E420A1949}" type="presOf" srcId="{DBBF4B5E-00BC-447B-9CD1-0BA01C6BAC1D}" destId="{30193383-F6E1-49D6-BCEE-206938E0D01C}" srcOrd="0" destOrd="0" presId="urn:microsoft.com/office/officeart/2005/8/layout/process4"/>
    <dgm:cxn modelId="{C09337E3-5B8E-4300-A7B2-69A3260FE320}" type="presOf" srcId="{19870514-2409-4F9A-A77E-DAA16CD8B04A}" destId="{085CAD15-2DD3-407D-B6C6-5A7431EE8CB3}" srcOrd="0" destOrd="0" presId="urn:microsoft.com/office/officeart/2005/8/layout/process4"/>
    <dgm:cxn modelId="{D3EDCABA-12F4-4B15-BF9E-6E9F2826B0C6}" type="presOf" srcId="{5F55EB8C-682E-4AEE-8C8C-2E0FDAB147BE}" destId="{2479458B-56E6-4BF4-92F4-1E3A29AD7C41}" srcOrd="0" destOrd="0" presId="urn:microsoft.com/office/officeart/2005/8/layout/process4"/>
    <dgm:cxn modelId="{B916A557-8688-4AFD-A935-6022DBDF9F6F}" type="presOf" srcId="{244A8C22-F6F7-4F54-8F55-29F3F6D0BAC5}" destId="{2F9055D3-7699-4ABD-9FC5-BB1819904357}" srcOrd="0" destOrd="0" presId="urn:microsoft.com/office/officeart/2005/8/layout/process4"/>
    <dgm:cxn modelId="{F6A64BCE-E5C4-40DC-A8D6-C56D5C7019EE}" srcId="{244A8C22-F6F7-4F54-8F55-29F3F6D0BAC5}" destId="{BEA669DC-A77F-419B-B4BC-C4038597AFCF}" srcOrd="0" destOrd="0" parTransId="{4BBEA114-5DC8-485F-A479-3156E4221FD6}" sibTransId="{BDB6229C-3B53-46B8-94D7-9C6AF76E326F}"/>
    <dgm:cxn modelId="{FE4363C6-820A-466D-A1CA-7DF7D0798749}" srcId="{244A8C22-F6F7-4F54-8F55-29F3F6D0BAC5}" destId="{77BEEE53-11DA-4798-A794-6C2B6B83CCD4}" srcOrd="2" destOrd="0" parTransId="{1DA9F111-B542-4BCB-A03F-2326DD1C3475}" sibTransId="{833B7CF6-152D-4CA5-8B1F-8203979950DD}"/>
    <dgm:cxn modelId="{0A0F0773-FB28-4DF7-BF39-7E3CB18A3DE8}" type="presParOf" srcId="{2F9055D3-7699-4ABD-9FC5-BB1819904357}" destId="{F7336C00-2A5E-47C6-B715-7F16C98CEF5F}" srcOrd="0" destOrd="0" presId="urn:microsoft.com/office/officeart/2005/8/layout/process4"/>
    <dgm:cxn modelId="{DBDD1055-B0E9-483D-8A18-F73A72B89A5E}" type="presParOf" srcId="{F7336C00-2A5E-47C6-B715-7F16C98CEF5F}" destId="{30193383-F6E1-49D6-BCEE-206938E0D01C}" srcOrd="0" destOrd="0" presId="urn:microsoft.com/office/officeart/2005/8/layout/process4"/>
    <dgm:cxn modelId="{BB382CBB-88E1-4198-BC87-D1FB9057DF9C}" type="presParOf" srcId="{2F9055D3-7699-4ABD-9FC5-BB1819904357}" destId="{95BBE93E-36C8-4FE8-9348-026E6E525C23}" srcOrd="1" destOrd="0" presId="urn:microsoft.com/office/officeart/2005/8/layout/process4"/>
    <dgm:cxn modelId="{D7C4F6E9-A69C-47F2-A469-11248EE9D052}" type="presParOf" srcId="{2F9055D3-7699-4ABD-9FC5-BB1819904357}" destId="{751D2B3C-9F52-4898-A8DC-20A0AF6CE851}" srcOrd="2" destOrd="0" presId="urn:microsoft.com/office/officeart/2005/8/layout/process4"/>
    <dgm:cxn modelId="{5B0FC302-338D-47C8-99D5-C8931319971F}" type="presParOf" srcId="{751D2B3C-9F52-4898-A8DC-20A0AF6CE851}" destId="{085CAD15-2DD3-407D-B6C6-5A7431EE8CB3}" srcOrd="0" destOrd="0" presId="urn:microsoft.com/office/officeart/2005/8/layout/process4"/>
    <dgm:cxn modelId="{D293CFCC-6D97-4649-ACA0-60C2F85C656D}" type="presParOf" srcId="{2F9055D3-7699-4ABD-9FC5-BB1819904357}" destId="{F4D39416-2AE7-47F3-A0F9-C03013352B55}" srcOrd="3" destOrd="0" presId="urn:microsoft.com/office/officeart/2005/8/layout/process4"/>
    <dgm:cxn modelId="{A9C415F9-5E0B-4C3D-AF69-55A2670DF550}" type="presParOf" srcId="{2F9055D3-7699-4ABD-9FC5-BB1819904357}" destId="{8CBA3F85-8E83-4316-A8D5-8F457CDD16E2}" srcOrd="4" destOrd="0" presId="urn:microsoft.com/office/officeart/2005/8/layout/process4"/>
    <dgm:cxn modelId="{465CEB0D-269C-4DDB-961A-E39887A3D1A3}" type="presParOf" srcId="{8CBA3F85-8E83-4316-A8D5-8F457CDD16E2}" destId="{D64311E1-C79D-49DD-9944-5A09888C4C7D}" srcOrd="0" destOrd="0" presId="urn:microsoft.com/office/officeart/2005/8/layout/process4"/>
    <dgm:cxn modelId="{7AEEBE0C-5377-4753-B926-5D5ACE71B3BE}" type="presParOf" srcId="{2F9055D3-7699-4ABD-9FC5-BB1819904357}" destId="{2C85270A-CD7D-4976-B677-0423242F1753}" srcOrd="5" destOrd="0" presId="urn:microsoft.com/office/officeart/2005/8/layout/process4"/>
    <dgm:cxn modelId="{DA5B32E7-331E-48B3-A7A6-A33F89C21FD0}" type="presParOf" srcId="{2F9055D3-7699-4ABD-9FC5-BB1819904357}" destId="{6D4604B8-7847-4F61-AFCA-F4B71CDB26A2}" srcOrd="6" destOrd="0" presId="urn:microsoft.com/office/officeart/2005/8/layout/process4"/>
    <dgm:cxn modelId="{25835619-80A0-4252-9B4D-B4C43F8E985D}" type="presParOf" srcId="{6D4604B8-7847-4F61-AFCA-F4B71CDB26A2}" destId="{2479458B-56E6-4BF4-92F4-1E3A29AD7C41}" srcOrd="0" destOrd="0" presId="urn:microsoft.com/office/officeart/2005/8/layout/process4"/>
    <dgm:cxn modelId="{415F2D6F-4601-4C07-A046-B5F4CF4A4418}" type="presParOf" srcId="{2F9055D3-7699-4ABD-9FC5-BB1819904357}" destId="{540A2103-636B-4F38-8303-697E126D1274}" srcOrd="7" destOrd="0" presId="urn:microsoft.com/office/officeart/2005/8/layout/process4"/>
    <dgm:cxn modelId="{CC22D75F-B327-47FE-B7A7-0DC5056A20C5}" type="presParOf" srcId="{2F9055D3-7699-4ABD-9FC5-BB1819904357}" destId="{2D344D27-4227-4194-A2A1-053E53C406A1}" srcOrd="8" destOrd="0" presId="urn:microsoft.com/office/officeart/2005/8/layout/process4"/>
    <dgm:cxn modelId="{6B991E42-31DD-44EA-9FE5-80340C6AA161}" type="presParOf" srcId="{2D344D27-4227-4194-A2A1-053E53C406A1}" destId="{26EE92A9-09BD-4D31-99A5-B3B14F8FF95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4A8C22-F6F7-4F54-8F55-29F3F6D0BAC5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EEE53-11DA-4798-A794-6C2B6B83CCD4}">
      <dgm:prSet/>
      <dgm:spPr>
        <a:solidFill>
          <a:schemeClr val="tx2"/>
        </a:soli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3. Features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1DA9F111-B542-4BCB-A03F-2326DD1C3475}" type="parTrans" cxnId="{FE4363C6-820A-466D-A1CA-7DF7D0798749}">
      <dgm:prSet/>
      <dgm:spPr/>
      <dgm:t>
        <a:bodyPr/>
        <a:lstStyle/>
        <a:p>
          <a:endParaRPr lang="en-US"/>
        </a:p>
      </dgm:t>
    </dgm:pt>
    <dgm:pt modelId="{833B7CF6-152D-4CA5-8B1F-8203979950DD}" type="sibTrans" cxnId="{FE4363C6-820A-466D-A1CA-7DF7D0798749}">
      <dgm:prSet/>
      <dgm:spPr/>
      <dgm:t>
        <a:bodyPr/>
        <a:lstStyle/>
        <a:p>
          <a:endParaRPr lang="en-US"/>
        </a:p>
      </dgm:t>
    </dgm:pt>
    <dgm:pt modelId="{19870514-2409-4F9A-A77E-DAA16CD8B04A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4. Analysis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89ED9C52-3EE7-4B01-A3E8-4E9986B40814}" type="parTrans" cxnId="{FE7D3F5D-D739-446E-99C2-BFE84E18060C}">
      <dgm:prSet/>
      <dgm:spPr/>
      <dgm:t>
        <a:bodyPr/>
        <a:lstStyle/>
        <a:p>
          <a:endParaRPr lang="en-US"/>
        </a:p>
      </dgm:t>
    </dgm:pt>
    <dgm:pt modelId="{4DF43FD7-AEF5-4C7A-B7DA-843F4CB046BF}" type="sibTrans" cxnId="{FE7D3F5D-D739-446E-99C2-BFE84E18060C}">
      <dgm:prSet/>
      <dgm:spPr/>
      <dgm:t>
        <a:bodyPr/>
        <a:lstStyle/>
        <a:p>
          <a:endParaRPr lang="en-US"/>
        </a:p>
      </dgm:t>
    </dgm:pt>
    <dgm:pt modelId="{DBBF4B5E-00BC-447B-9CD1-0BA01C6BAC1D}">
      <dgm:prSet/>
      <dgm:spPr>
        <a:solidFill>
          <a:schemeClr val="accent1"/>
        </a:solidFill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5. Modeling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DB796F19-C907-4A9B-AAB5-682A478FEFEA}" type="parTrans" cxnId="{A4BF2904-D5BE-45F2-9FCC-C413F3D798D9}">
      <dgm:prSet/>
      <dgm:spPr/>
      <dgm:t>
        <a:bodyPr/>
        <a:lstStyle/>
        <a:p>
          <a:endParaRPr lang="en-US"/>
        </a:p>
      </dgm:t>
    </dgm:pt>
    <dgm:pt modelId="{40781D96-F0A5-4A0A-BE11-6E976C1DB572}" type="sibTrans" cxnId="{A4BF2904-D5BE-45F2-9FCC-C413F3D798D9}">
      <dgm:prSet/>
      <dgm:spPr/>
      <dgm:t>
        <a:bodyPr/>
        <a:lstStyle/>
        <a:p>
          <a:endParaRPr lang="en-US"/>
        </a:p>
      </dgm:t>
    </dgm:pt>
    <dgm:pt modelId="{BEA669DC-A77F-419B-B4BC-C4038597AFCF}">
      <dgm:prSet/>
      <dgm:spPr>
        <a:solidFill>
          <a:schemeClr val="tx2"/>
        </a:soli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1. Problem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4BBEA114-5DC8-485F-A479-3156E4221FD6}" type="parTrans" cxnId="{F6A64BCE-E5C4-40DC-A8D6-C56D5C7019EE}">
      <dgm:prSet/>
      <dgm:spPr/>
      <dgm:t>
        <a:bodyPr/>
        <a:lstStyle/>
        <a:p>
          <a:endParaRPr lang="en-US"/>
        </a:p>
      </dgm:t>
    </dgm:pt>
    <dgm:pt modelId="{BDB6229C-3B53-46B8-94D7-9C6AF76E326F}" type="sibTrans" cxnId="{F6A64BCE-E5C4-40DC-A8D6-C56D5C7019EE}">
      <dgm:prSet/>
      <dgm:spPr/>
      <dgm:t>
        <a:bodyPr/>
        <a:lstStyle/>
        <a:p>
          <a:endParaRPr lang="en-US"/>
        </a:p>
      </dgm:t>
    </dgm:pt>
    <dgm:pt modelId="{5F55EB8C-682E-4AEE-8C8C-2E0FDAB147BE}">
      <dgm:prSet/>
      <dgm:spPr>
        <a:solidFill>
          <a:schemeClr val="tx2"/>
        </a:solidFill>
      </dgm:spPr>
      <dgm:t>
        <a:bodyPr anchor="t"/>
        <a:lstStyle/>
        <a:p>
          <a:pPr rtl="0"/>
          <a:r>
            <a:rPr lang="en-US" dirty="0" smtClean="0">
              <a:latin typeface="Yu Gothic" panose="020B0400000000000000" pitchFamily="34" charset="-128"/>
              <a:ea typeface="Yu Gothic" panose="020B0400000000000000" pitchFamily="34" charset="-128"/>
            </a:rPr>
            <a:t>2. Data</a:t>
          </a:r>
          <a:endParaRPr lang="en-US" dirty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86FF0223-6C2D-4373-9CA9-E8FEF1049095}" type="parTrans" cxnId="{A14E37D0-77AA-459A-9EF7-89F53F65F9F5}">
      <dgm:prSet/>
      <dgm:spPr/>
      <dgm:t>
        <a:bodyPr/>
        <a:lstStyle/>
        <a:p>
          <a:endParaRPr lang="en-US"/>
        </a:p>
      </dgm:t>
    </dgm:pt>
    <dgm:pt modelId="{9F00AA20-0458-4D29-BDEB-C159D29D2707}" type="sibTrans" cxnId="{A14E37D0-77AA-459A-9EF7-89F53F65F9F5}">
      <dgm:prSet/>
      <dgm:spPr/>
      <dgm:t>
        <a:bodyPr/>
        <a:lstStyle/>
        <a:p>
          <a:endParaRPr lang="en-US"/>
        </a:p>
      </dgm:t>
    </dgm:pt>
    <dgm:pt modelId="{2F9055D3-7699-4ABD-9FC5-BB1819904357}" type="pres">
      <dgm:prSet presAssocID="{244A8C22-F6F7-4F54-8F55-29F3F6D0BA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336C00-2A5E-47C6-B715-7F16C98CEF5F}" type="pres">
      <dgm:prSet presAssocID="{DBBF4B5E-00BC-447B-9CD1-0BA01C6BAC1D}" presName="boxAndChildren" presStyleCnt="0"/>
      <dgm:spPr/>
    </dgm:pt>
    <dgm:pt modelId="{30193383-F6E1-49D6-BCEE-206938E0D01C}" type="pres">
      <dgm:prSet presAssocID="{DBBF4B5E-00BC-447B-9CD1-0BA01C6BAC1D}" presName="parentTextBox" presStyleLbl="node1" presStyleIdx="0" presStyleCnt="5"/>
      <dgm:spPr/>
      <dgm:t>
        <a:bodyPr/>
        <a:lstStyle/>
        <a:p>
          <a:endParaRPr lang="en-US"/>
        </a:p>
      </dgm:t>
    </dgm:pt>
    <dgm:pt modelId="{95BBE93E-36C8-4FE8-9348-026E6E525C23}" type="pres">
      <dgm:prSet presAssocID="{4DF43FD7-AEF5-4C7A-B7DA-843F4CB046BF}" presName="sp" presStyleCnt="0"/>
      <dgm:spPr/>
    </dgm:pt>
    <dgm:pt modelId="{751D2B3C-9F52-4898-A8DC-20A0AF6CE851}" type="pres">
      <dgm:prSet presAssocID="{19870514-2409-4F9A-A77E-DAA16CD8B04A}" presName="arrowAndChildren" presStyleCnt="0"/>
      <dgm:spPr/>
    </dgm:pt>
    <dgm:pt modelId="{085CAD15-2DD3-407D-B6C6-5A7431EE8CB3}" type="pres">
      <dgm:prSet presAssocID="{19870514-2409-4F9A-A77E-DAA16CD8B04A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F4D39416-2AE7-47F3-A0F9-C03013352B55}" type="pres">
      <dgm:prSet presAssocID="{833B7CF6-152D-4CA5-8B1F-8203979950DD}" presName="sp" presStyleCnt="0"/>
      <dgm:spPr/>
    </dgm:pt>
    <dgm:pt modelId="{8CBA3F85-8E83-4316-A8D5-8F457CDD16E2}" type="pres">
      <dgm:prSet presAssocID="{77BEEE53-11DA-4798-A794-6C2B6B83CCD4}" presName="arrowAndChildren" presStyleCnt="0"/>
      <dgm:spPr/>
    </dgm:pt>
    <dgm:pt modelId="{D64311E1-C79D-49DD-9944-5A09888C4C7D}" type="pres">
      <dgm:prSet presAssocID="{77BEEE53-11DA-4798-A794-6C2B6B83CCD4}" presName="parentTextArrow" presStyleLbl="node1" presStyleIdx="2" presStyleCnt="5" custLinFactNeighborY="-1068"/>
      <dgm:spPr/>
      <dgm:t>
        <a:bodyPr/>
        <a:lstStyle/>
        <a:p>
          <a:endParaRPr lang="en-US"/>
        </a:p>
      </dgm:t>
    </dgm:pt>
    <dgm:pt modelId="{2C85270A-CD7D-4976-B677-0423242F1753}" type="pres">
      <dgm:prSet presAssocID="{9F00AA20-0458-4D29-BDEB-C159D29D2707}" presName="sp" presStyleCnt="0"/>
      <dgm:spPr/>
    </dgm:pt>
    <dgm:pt modelId="{6D4604B8-7847-4F61-AFCA-F4B71CDB26A2}" type="pres">
      <dgm:prSet presAssocID="{5F55EB8C-682E-4AEE-8C8C-2E0FDAB147BE}" presName="arrowAndChildren" presStyleCnt="0"/>
      <dgm:spPr/>
    </dgm:pt>
    <dgm:pt modelId="{2479458B-56E6-4BF4-92F4-1E3A29AD7C41}" type="pres">
      <dgm:prSet presAssocID="{5F55EB8C-682E-4AEE-8C8C-2E0FDAB147BE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540A2103-636B-4F38-8303-697E126D1274}" type="pres">
      <dgm:prSet presAssocID="{BDB6229C-3B53-46B8-94D7-9C6AF76E326F}" presName="sp" presStyleCnt="0"/>
      <dgm:spPr/>
    </dgm:pt>
    <dgm:pt modelId="{2D344D27-4227-4194-A2A1-053E53C406A1}" type="pres">
      <dgm:prSet presAssocID="{BEA669DC-A77F-419B-B4BC-C4038597AFCF}" presName="arrowAndChildren" presStyleCnt="0"/>
      <dgm:spPr/>
    </dgm:pt>
    <dgm:pt modelId="{26EE92A9-09BD-4D31-99A5-B3B14F8FF957}" type="pres">
      <dgm:prSet presAssocID="{BEA669DC-A77F-419B-B4BC-C4038597AFCF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030C7600-4353-4EFF-8577-A79C7D6865A5}" type="presOf" srcId="{DBBF4B5E-00BC-447B-9CD1-0BA01C6BAC1D}" destId="{30193383-F6E1-49D6-BCEE-206938E0D01C}" srcOrd="0" destOrd="0" presId="urn:microsoft.com/office/officeart/2005/8/layout/process4"/>
    <dgm:cxn modelId="{3D0D1033-389E-4A9F-B1BC-6359CB7A2AEB}" type="presOf" srcId="{BEA669DC-A77F-419B-B4BC-C4038597AFCF}" destId="{26EE92A9-09BD-4D31-99A5-B3B14F8FF957}" srcOrd="0" destOrd="0" presId="urn:microsoft.com/office/officeart/2005/8/layout/process4"/>
    <dgm:cxn modelId="{F6A64BCE-E5C4-40DC-A8D6-C56D5C7019EE}" srcId="{244A8C22-F6F7-4F54-8F55-29F3F6D0BAC5}" destId="{BEA669DC-A77F-419B-B4BC-C4038597AFCF}" srcOrd="0" destOrd="0" parTransId="{4BBEA114-5DC8-485F-A479-3156E4221FD6}" sibTransId="{BDB6229C-3B53-46B8-94D7-9C6AF76E326F}"/>
    <dgm:cxn modelId="{A4BF2904-D5BE-45F2-9FCC-C413F3D798D9}" srcId="{244A8C22-F6F7-4F54-8F55-29F3F6D0BAC5}" destId="{DBBF4B5E-00BC-447B-9CD1-0BA01C6BAC1D}" srcOrd="4" destOrd="0" parTransId="{DB796F19-C907-4A9B-AAB5-682A478FEFEA}" sibTransId="{40781D96-F0A5-4A0A-BE11-6E976C1DB572}"/>
    <dgm:cxn modelId="{A14E37D0-77AA-459A-9EF7-89F53F65F9F5}" srcId="{244A8C22-F6F7-4F54-8F55-29F3F6D0BAC5}" destId="{5F55EB8C-682E-4AEE-8C8C-2E0FDAB147BE}" srcOrd="1" destOrd="0" parTransId="{86FF0223-6C2D-4373-9CA9-E8FEF1049095}" sibTransId="{9F00AA20-0458-4D29-BDEB-C159D29D2707}"/>
    <dgm:cxn modelId="{FE7D3F5D-D739-446E-99C2-BFE84E18060C}" srcId="{244A8C22-F6F7-4F54-8F55-29F3F6D0BAC5}" destId="{19870514-2409-4F9A-A77E-DAA16CD8B04A}" srcOrd="3" destOrd="0" parTransId="{89ED9C52-3EE7-4B01-A3E8-4E9986B40814}" sibTransId="{4DF43FD7-AEF5-4C7A-B7DA-843F4CB046BF}"/>
    <dgm:cxn modelId="{F7750CDF-E7A3-4F8C-808D-7DE1A07C60D2}" type="presOf" srcId="{19870514-2409-4F9A-A77E-DAA16CD8B04A}" destId="{085CAD15-2DD3-407D-B6C6-5A7431EE8CB3}" srcOrd="0" destOrd="0" presId="urn:microsoft.com/office/officeart/2005/8/layout/process4"/>
    <dgm:cxn modelId="{FE4363C6-820A-466D-A1CA-7DF7D0798749}" srcId="{244A8C22-F6F7-4F54-8F55-29F3F6D0BAC5}" destId="{77BEEE53-11DA-4798-A794-6C2B6B83CCD4}" srcOrd="2" destOrd="0" parTransId="{1DA9F111-B542-4BCB-A03F-2326DD1C3475}" sibTransId="{833B7CF6-152D-4CA5-8B1F-8203979950DD}"/>
    <dgm:cxn modelId="{D8552674-4039-4916-8742-FD9A5EA76286}" type="presOf" srcId="{244A8C22-F6F7-4F54-8F55-29F3F6D0BAC5}" destId="{2F9055D3-7699-4ABD-9FC5-BB1819904357}" srcOrd="0" destOrd="0" presId="urn:microsoft.com/office/officeart/2005/8/layout/process4"/>
    <dgm:cxn modelId="{58D49089-8C6D-440E-9A09-6A8AB7A4BCED}" type="presOf" srcId="{77BEEE53-11DA-4798-A794-6C2B6B83CCD4}" destId="{D64311E1-C79D-49DD-9944-5A09888C4C7D}" srcOrd="0" destOrd="0" presId="urn:microsoft.com/office/officeart/2005/8/layout/process4"/>
    <dgm:cxn modelId="{22015DFC-1479-4BA3-9D4D-F43673365640}" type="presOf" srcId="{5F55EB8C-682E-4AEE-8C8C-2E0FDAB147BE}" destId="{2479458B-56E6-4BF4-92F4-1E3A29AD7C41}" srcOrd="0" destOrd="0" presId="urn:microsoft.com/office/officeart/2005/8/layout/process4"/>
    <dgm:cxn modelId="{D60B1B81-60C6-45DD-85CE-179649B26ADC}" type="presParOf" srcId="{2F9055D3-7699-4ABD-9FC5-BB1819904357}" destId="{F7336C00-2A5E-47C6-B715-7F16C98CEF5F}" srcOrd="0" destOrd="0" presId="urn:microsoft.com/office/officeart/2005/8/layout/process4"/>
    <dgm:cxn modelId="{0419906D-172A-4069-9882-66467D5BF345}" type="presParOf" srcId="{F7336C00-2A5E-47C6-B715-7F16C98CEF5F}" destId="{30193383-F6E1-49D6-BCEE-206938E0D01C}" srcOrd="0" destOrd="0" presId="urn:microsoft.com/office/officeart/2005/8/layout/process4"/>
    <dgm:cxn modelId="{633B24DC-D838-4CAC-B070-4E05B1291FB9}" type="presParOf" srcId="{2F9055D3-7699-4ABD-9FC5-BB1819904357}" destId="{95BBE93E-36C8-4FE8-9348-026E6E525C23}" srcOrd="1" destOrd="0" presId="urn:microsoft.com/office/officeart/2005/8/layout/process4"/>
    <dgm:cxn modelId="{4F87119D-7464-4B59-90B3-D1E37717AFC9}" type="presParOf" srcId="{2F9055D3-7699-4ABD-9FC5-BB1819904357}" destId="{751D2B3C-9F52-4898-A8DC-20A0AF6CE851}" srcOrd="2" destOrd="0" presId="urn:microsoft.com/office/officeart/2005/8/layout/process4"/>
    <dgm:cxn modelId="{91BED7B4-DCEE-4C4D-B9FA-5400DAAB4CBD}" type="presParOf" srcId="{751D2B3C-9F52-4898-A8DC-20A0AF6CE851}" destId="{085CAD15-2DD3-407D-B6C6-5A7431EE8CB3}" srcOrd="0" destOrd="0" presId="urn:microsoft.com/office/officeart/2005/8/layout/process4"/>
    <dgm:cxn modelId="{D9D0C5D9-E2E8-4C5F-AE21-E720A081AEB0}" type="presParOf" srcId="{2F9055D3-7699-4ABD-9FC5-BB1819904357}" destId="{F4D39416-2AE7-47F3-A0F9-C03013352B55}" srcOrd="3" destOrd="0" presId="urn:microsoft.com/office/officeart/2005/8/layout/process4"/>
    <dgm:cxn modelId="{27593752-71CB-4D87-8069-E26AEB7481E5}" type="presParOf" srcId="{2F9055D3-7699-4ABD-9FC5-BB1819904357}" destId="{8CBA3F85-8E83-4316-A8D5-8F457CDD16E2}" srcOrd="4" destOrd="0" presId="urn:microsoft.com/office/officeart/2005/8/layout/process4"/>
    <dgm:cxn modelId="{C992C279-851B-4796-AA59-C58B79DDF2F0}" type="presParOf" srcId="{8CBA3F85-8E83-4316-A8D5-8F457CDD16E2}" destId="{D64311E1-C79D-49DD-9944-5A09888C4C7D}" srcOrd="0" destOrd="0" presId="urn:microsoft.com/office/officeart/2005/8/layout/process4"/>
    <dgm:cxn modelId="{D91100A9-D8CB-4CE2-BDF5-ECF516692461}" type="presParOf" srcId="{2F9055D3-7699-4ABD-9FC5-BB1819904357}" destId="{2C85270A-CD7D-4976-B677-0423242F1753}" srcOrd="5" destOrd="0" presId="urn:microsoft.com/office/officeart/2005/8/layout/process4"/>
    <dgm:cxn modelId="{1796AFF1-D8E9-4284-9B9B-ADA7FA0972E4}" type="presParOf" srcId="{2F9055D3-7699-4ABD-9FC5-BB1819904357}" destId="{6D4604B8-7847-4F61-AFCA-F4B71CDB26A2}" srcOrd="6" destOrd="0" presId="urn:microsoft.com/office/officeart/2005/8/layout/process4"/>
    <dgm:cxn modelId="{15A041F2-51D7-469C-A121-E0C0E38F1DF1}" type="presParOf" srcId="{6D4604B8-7847-4F61-AFCA-F4B71CDB26A2}" destId="{2479458B-56E6-4BF4-92F4-1E3A29AD7C41}" srcOrd="0" destOrd="0" presId="urn:microsoft.com/office/officeart/2005/8/layout/process4"/>
    <dgm:cxn modelId="{FBABA921-8ADA-441B-B5F1-CD97F56CF87B}" type="presParOf" srcId="{2F9055D3-7699-4ABD-9FC5-BB1819904357}" destId="{540A2103-636B-4F38-8303-697E126D1274}" srcOrd="7" destOrd="0" presId="urn:microsoft.com/office/officeart/2005/8/layout/process4"/>
    <dgm:cxn modelId="{EA489733-C16D-4CAF-83D4-2C5A7FD75C97}" type="presParOf" srcId="{2F9055D3-7699-4ABD-9FC5-BB1819904357}" destId="{2D344D27-4227-4194-A2A1-053E53C406A1}" srcOrd="8" destOrd="0" presId="urn:microsoft.com/office/officeart/2005/8/layout/process4"/>
    <dgm:cxn modelId="{F28ADCE9-6533-405A-B0A8-ED742C58132D}" type="presParOf" srcId="{2D344D27-4227-4194-A2A1-053E53C406A1}" destId="{26EE92A9-09BD-4D31-99A5-B3B14F8FF95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93383-F6E1-49D6-BCEE-206938E0D01C}">
      <dsp:nvSpPr>
        <dsp:cNvPr id="0" name=""/>
        <dsp:cNvSpPr/>
      </dsp:nvSpPr>
      <dsp:spPr>
        <a:xfrm>
          <a:off x="0" y="4136411"/>
          <a:ext cx="7460166" cy="678612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5. Modeling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0" y="4136411"/>
        <a:ext cx="7460166" cy="678612"/>
      </dsp:txXfrm>
    </dsp:sp>
    <dsp:sp modelId="{085CAD15-2DD3-407D-B6C6-5A7431EE8CB3}">
      <dsp:nvSpPr>
        <dsp:cNvPr id="0" name=""/>
        <dsp:cNvSpPr/>
      </dsp:nvSpPr>
      <dsp:spPr>
        <a:xfrm rot="10800000">
          <a:off x="0" y="3102884"/>
          <a:ext cx="7460166" cy="1043706"/>
        </a:xfrm>
        <a:prstGeom prst="upArrowCallou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4. Analysis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3102884"/>
        <a:ext cx="7460166" cy="678169"/>
      </dsp:txXfrm>
    </dsp:sp>
    <dsp:sp modelId="{D64311E1-C79D-49DD-9944-5A09888C4C7D}">
      <dsp:nvSpPr>
        <dsp:cNvPr id="0" name=""/>
        <dsp:cNvSpPr/>
      </dsp:nvSpPr>
      <dsp:spPr>
        <a:xfrm rot="10800000">
          <a:off x="0" y="2058210"/>
          <a:ext cx="7460166" cy="1043706"/>
        </a:xfrm>
        <a:prstGeom prst="upArrowCallou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3. Features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2058210"/>
        <a:ext cx="7460166" cy="678169"/>
      </dsp:txXfrm>
    </dsp:sp>
    <dsp:sp modelId="{2479458B-56E6-4BF4-92F4-1E3A29AD7C41}">
      <dsp:nvSpPr>
        <dsp:cNvPr id="0" name=""/>
        <dsp:cNvSpPr/>
      </dsp:nvSpPr>
      <dsp:spPr>
        <a:xfrm rot="10800000">
          <a:off x="0" y="1035829"/>
          <a:ext cx="7460166" cy="1043706"/>
        </a:xfrm>
        <a:prstGeom prst="upArrowCallou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2. Data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1035829"/>
        <a:ext cx="7460166" cy="678169"/>
      </dsp:txXfrm>
    </dsp:sp>
    <dsp:sp modelId="{26EE92A9-09BD-4D31-99A5-B3B14F8FF957}">
      <dsp:nvSpPr>
        <dsp:cNvPr id="0" name=""/>
        <dsp:cNvSpPr/>
      </dsp:nvSpPr>
      <dsp:spPr>
        <a:xfrm rot="10800000">
          <a:off x="0" y="2302"/>
          <a:ext cx="7460166" cy="104370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1. Problem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2302"/>
        <a:ext cx="7460166" cy="678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FC9FA-B7D3-45B1-8F41-9DA487986DAD}">
      <dsp:nvSpPr>
        <dsp:cNvPr id="0" name=""/>
        <dsp:cNvSpPr/>
      </dsp:nvSpPr>
      <dsp:spPr>
        <a:xfrm>
          <a:off x="0" y="47056"/>
          <a:ext cx="4688840" cy="839474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882D2C"/>
              </a:solidFill>
            </a:rPr>
            <a:t>Political influence</a:t>
          </a:r>
          <a:endParaRPr lang="en-US" sz="3500" kern="1200" dirty="0">
            <a:solidFill>
              <a:srgbClr val="882D2C"/>
            </a:solidFill>
          </a:endParaRPr>
        </a:p>
      </dsp:txBody>
      <dsp:txXfrm>
        <a:off x="40980" y="88036"/>
        <a:ext cx="4606880" cy="757514"/>
      </dsp:txXfrm>
    </dsp:sp>
    <dsp:sp modelId="{18E8E549-B330-4C01-ABA4-BEE1D113A801}">
      <dsp:nvSpPr>
        <dsp:cNvPr id="0" name=""/>
        <dsp:cNvSpPr/>
      </dsp:nvSpPr>
      <dsp:spPr>
        <a:xfrm>
          <a:off x="0" y="886531"/>
          <a:ext cx="468884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71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dirty="0" smtClean="0"/>
            <a:t>2016 presidential election</a:t>
          </a:r>
          <a:endParaRPr lang="en-US" sz="2700" kern="1200" dirty="0"/>
        </a:p>
      </dsp:txBody>
      <dsp:txXfrm>
        <a:off x="0" y="886531"/>
        <a:ext cx="4688840" cy="579600"/>
      </dsp:txXfrm>
    </dsp:sp>
    <dsp:sp modelId="{1488F705-97B1-4B6D-ADAE-BC3A5B972ECA}">
      <dsp:nvSpPr>
        <dsp:cNvPr id="0" name=""/>
        <dsp:cNvSpPr/>
      </dsp:nvSpPr>
      <dsp:spPr>
        <a:xfrm>
          <a:off x="0" y="1466131"/>
          <a:ext cx="4688840" cy="839474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882D2C"/>
              </a:solidFill>
            </a:rPr>
            <a:t>Fear Mongering</a:t>
          </a:r>
          <a:endParaRPr lang="en-US" sz="3500" kern="1200" dirty="0">
            <a:solidFill>
              <a:srgbClr val="882D2C"/>
            </a:solidFill>
          </a:endParaRPr>
        </a:p>
      </dsp:txBody>
      <dsp:txXfrm>
        <a:off x="40980" y="1507111"/>
        <a:ext cx="4606880" cy="757514"/>
      </dsp:txXfrm>
    </dsp:sp>
    <dsp:sp modelId="{D725C60D-9441-440D-8A7F-1DB48FC1B7F1}">
      <dsp:nvSpPr>
        <dsp:cNvPr id="0" name=""/>
        <dsp:cNvSpPr/>
      </dsp:nvSpPr>
      <dsp:spPr>
        <a:xfrm>
          <a:off x="0" y="2305606"/>
          <a:ext cx="468884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71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Hurricane Irma</a:t>
          </a:r>
          <a:endParaRPr lang="en-US" sz="2700" kern="1200"/>
        </a:p>
      </dsp:txBody>
      <dsp:txXfrm>
        <a:off x="0" y="2305606"/>
        <a:ext cx="4688840" cy="579600"/>
      </dsp:txXfrm>
    </dsp:sp>
    <dsp:sp modelId="{34B229FB-94C1-4931-ACD1-9F0D81457D3F}">
      <dsp:nvSpPr>
        <dsp:cNvPr id="0" name=""/>
        <dsp:cNvSpPr/>
      </dsp:nvSpPr>
      <dsp:spPr>
        <a:xfrm>
          <a:off x="0" y="2885206"/>
          <a:ext cx="4688840" cy="839474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rgbClr val="882D2C"/>
              </a:solidFill>
            </a:rPr>
            <a:t>Public Safety </a:t>
          </a:r>
          <a:endParaRPr lang="en-US" sz="3500" kern="1200" dirty="0">
            <a:solidFill>
              <a:srgbClr val="882D2C"/>
            </a:solidFill>
          </a:endParaRPr>
        </a:p>
      </dsp:txBody>
      <dsp:txXfrm>
        <a:off x="40980" y="2926186"/>
        <a:ext cx="4606880" cy="757514"/>
      </dsp:txXfrm>
    </dsp:sp>
    <dsp:sp modelId="{4EA8C960-168E-49E1-AA79-021A49BA2C7A}">
      <dsp:nvSpPr>
        <dsp:cNvPr id="0" name=""/>
        <dsp:cNvSpPr/>
      </dsp:nvSpPr>
      <dsp:spPr>
        <a:xfrm>
          <a:off x="0" y="3724681"/>
          <a:ext cx="4688840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71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700" kern="1200" smtClean="0"/>
            <a:t>COVID-19</a:t>
          </a:r>
          <a:endParaRPr lang="en-US" sz="2700" kern="1200"/>
        </a:p>
      </dsp:txBody>
      <dsp:txXfrm>
        <a:off x="0" y="3724681"/>
        <a:ext cx="4688840" cy="579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DF130-D0A9-4D6A-868C-8B80F436EFA0}">
      <dsp:nvSpPr>
        <dsp:cNvPr id="0" name=""/>
        <dsp:cNvSpPr/>
      </dsp:nvSpPr>
      <dsp:spPr>
        <a:xfrm>
          <a:off x="5100" y="549844"/>
          <a:ext cx="5367057" cy="1216800"/>
        </a:xfrm>
        <a:prstGeom prst="round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accent3">
                  <a:lumMod val="75000"/>
                </a:schemeClr>
              </a:solidFill>
            </a:rPr>
            <a:t>Social Media Websites</a:t>
          </a:r>
          <a:endParaRPr lang="en-US" sz="3200" kern="1200" dirty="0">
            <a:solidFill>
              <a:schemeClr val="accent3">
                <a:lumMod val="75000"/>
              </a:schemeClr>
            </a:solidFill>
          </a:endParaRPr>
        </a:p>
      </dsp:txBody>
      <dsp:txXfrm>
        <a:off x="64499" y="609243"/>
        <a:ext cx="5248259" cy="1098002"/>
      </dsp:txXfrm>
    </dsp:sp>
    <dsp:sp modelId="{5D31D6A3-BBC4-4265-8CFA-C92D634280B7}">
      <dsp:nvSpPr>
        <dsp:cNvPr id="0" name=""/>
        <dsp:cNvSpPr/>
      </dsp:nvSpPr>
      <dsp:spPr>
        <a:xfrm>
          <a:off x="0" y="1959950"/>
          <a:ext cx="10515600" cy="164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Facebook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Instagram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Twitter</a:t>
          </a:r>
          <a:endParaRPr 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Snapchat</a:t>
          </a:r>
          <a:endParaRPr lang="en-US" sz="2400" kern="1200" dirty="0"/>
        </a:p>
      </dsp:txBody>
      <dsp:txXfrm>
        <a:off x="0" y="1959950"/>
        <a:ext cx="10515600" cy="16482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93383-F6E1-49D6-BCEE-206938E0D01C}">
      <dsp:nvSpPr>
        <dsp:cNvPr id="0" name=""/>
        <dsp:cNvSpPr/>
      </dsp:nvSpPr>
      <dsp:spPr>
        <a:xfrm>
          <a:off x="0" y="4136411"/>
          <a:ext cx="7460166" cy="678612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5. Modeling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0" y="4136411"/>
        <a:ext cx="7460166" cy="678612"/>
      </dsp:txXfrm>
    </dsp:sp>
    <dsp:sp modelId="{085CAD15-2DD3-407D-B6C6-5A7431EE8CB3}">
      <dsp:nvSpPr>
        <dsp:cNvPr id="0" name=""/>
        <dsp:cNvSpPr/>
      </dsp:nvSpPr>
      <dsp:spPr>
        <a:xfrm rot="10800000">
          <a:off x="0" y="3102884"/>
          <a:ext cx="7460166" cy="1043706"/>
        </a:xfrm>
        <a:prstGeom prst="upArrowCallou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4. Analysis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3102884"/>
        <a:ext cx="7460166" cy="678169"/>
      </dsp:txXfrm>
    </dsp:sp>
    <dsp:sp modelId="{D64311E1-C79D-49DD-9944-5A09888C4C7D}">
      <dsp:nvSpPr>
        <dsp:cNvPr id="0" name=""/>
        <dsp:cNvSpPr/>
      </dsp:nvSpPr>
      <dsp:spPr>
        <a:xfrm rot="10800000">
          <a:off x="0" y="2058210"/>
          <a:ext cx="7460166" cy="1043706"/>
        </a:xfrm>
        <a:prstGeom prst="upArrowCallou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2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3. Features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2058210"/>
        <a:ext cx="7460166" cy="678169"/>
      </dsp:txXfrm>
    </dsp:sp>
    <dsp:sp modelId="{2479458B-56E6-4BF4-92F4-1E3A29AD7C41}">
      <dsp:nvSpPr>
        <dsp:cNvPr id="0" name=""/>
        <dsp:cNvSpPr/>
      </dsp:nvSpPr>
      <dsp:spPr>
        <a:xfrm rot="10800000">
          <a:off x="0" y="1035829"/>
          <a:ext cx="7460166" cy="1043706"/>
        </a:xfrm>
        <a:prstGeom prst="upArrowCallou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2. Data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1035829"/>
        <a:ext cx="7460166" cy="678169"/>
      </dsp:txXfrm>
    </dsp:sp>
    <dsp:sp modelId="{26EE92A9-09BD-4D31-99A5-B3B14F8FF957}">
      <dsp:nvSpPr>
        <dsp:cNvPr id="0" name=""/>
        <dsp:cNvSpPr/>
      </dsp:nvSpPr>
      <dsp:spPr>
        <a:xfrm rot="10800000">
          <a:off x="0" y="2302"/>
          <a:ext cx="7460166" cy="1043706"/>
        </a:xfrm>
        <a:prstGeom prst="upArrowCallou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1. Problem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2302"/>
        <a:ext cx="7460166" cy="6781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93383-F6E1-49D6-BCEE-206938E0D01C}">
      <dsp:nvSpPr>
        <dsp:cNvPr id="0" name=""/>
        <dsp:cNvSpPr/>
      </dsp:nvSpPr>
      <dsp:spPr>
        <a:xfrm>
          <a:off x="0" y="4136411"/>
          <a:ext cx="7460166" cy="678612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5. Modeling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0" y="4136411"/>
        <a:ext cx="7460166" cy="678612"/>
      </dsp:txXfrm>
    </dsp:sp>
    <dsp:sp modelId="{085CAD15-2DD3-407D-B6C6-5A7431EE8CB3}">
      <dsp:nvSpPr>
        <dsp:cNvPr id="0" name=""/>
        <dsp:cNvSpPr/>
      </dsp:nvSpPr>
      <dsp:spPr>
        <a:xfrm rot="10800000">
          <a:off x="0" y="3102884"/>
          <a:ext cx="7460166" cy="1043706"/>
        </a:xfrm>
        <a:prstGeom prst="upArrowCallou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4. Analysis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3102884"/>
        <a:ext cx="7460166" cy="678169"/>
      </dsp:txXfrm>
    </dsp:sp>
    <dsp:sp modelId="{D64311E1-C79D-49DD-9944-5A09888C4C7D}">
      <dsp:nvSpPr>
        <dsp:cNvPr id="0" name=""/>
        <dsp:cNvSpPr/>
      </dsp:nvSpPr>
      <dsp:spPr>
        <a:xfrm rot="10800000">
          <a:off x="0" y="2058210"/>
          <a:ext cx="7460166" cy="1043706"/>
        </a:xfrm>
        <a:prstGeom prst="upArrowCallou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3. Features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2058210"/>
        <a:ext cx="7460166" cy="678169"/>
      </dsp:txXfrm>
    </dsp:sp>
    <dsp:sp modelId="{2479458B-56E6-4BF4-92F4-1E3A29AD7C41}">
      <dsp:nvSpPr>
        <dsp:cNvPr id="0" name=""/>
        <dsp:cNvSpPr/>
      </dsp:nvSpPr>
      <dsp:spPr>
        <a:xfrm rot="10800000">
          <a:off x="0" y="1035829"/>
          <a:ext cx="7460166" cy="1043706"/>
        </a:xfrm>
        <a:prstGeom prst="upArrowCallou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2. Data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1035829"/>
        <a:ext cx="7460166" cy="678169"/>
      </dsp:txXfrm>
    </dsp:sp>
    <dsp:sp modelId="{26EE92A9-09BD-4D31-99A5-B3B14F8FF957}">
      <dsp:nvSpPr>
        <dsp:cNvPr id="0" name=""/>
        <dsp:cNvSpPr/>
      </dsp:nvSpPr>
      <dsp:spPr>
        <a:xfrm rot="10800000">
          <a:off x="0" y="2302"/>
          <a:ext cx="7460166" cy="1043706"/>
        </a:xfrm>
        <a:prstGeom prst="upArrowCallou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1. Problem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2302"/>
        <a:ext cx="7460166" cy="678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93383-F6E1-49D6-BCEE-206938E0D01C}">
      <dsp:nvSpPr>
        <dsp:cNvPr id="0" name=""/>
        <dsp:cNvSpPr/>
      </dsp:nvSpPr>
      <dsp:spPr>
        <a:xfrm>
          <a:off x="0" y="4136411"/>
          <a:ext cx="7460166" cy="678612"/>
        </a:xfrm>
        <a:prstGeom prst="rect">
          <a:avLst/>
        </a:prstGeom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5. Modeling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0" y="4136411"/>
        <a:ext cx="7460166" cy="678612"/>
      </dsp:txXfrm>
    </dsp:sp>
    <dsp:sp modelId="{085CAD15-2DD3-407D-B6C6-5A7431EE8CB3}">
      <dsp:nvSpPr>
        <dsp:cNvPr id="0" name=""/>
        <dsp:cNvSpPr/>
      </dsp:nvSpPr>
      <dsp:spPr>
        <a:xfrm rot="10800000">
          <a:off x="0" y="3113039"/>
          <a:ext cx="7460166" cy="1043706"/>
        </a:xfrm>
        <a:prstGeom prst="upArrowCallou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4. Analysis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3113039"/>
        <a:ext cx="7460166" cy="678169"/>
      </dsp:txXfrm>
    </dsp:sp>
    <dsp:sp modelId="{D64311E1-C79D-49DD-9944-5A09888C4C7D}">
      <dsp:nvSpPr>
        <dsp:cNvPr id="0" name=""/>
        <dsp:cNvSpPr/>
      </dsp:nvSpPr>
      <dsp:spPr>
        <a:xfrm rot="10800000">
          <a:off x="0" y="2058210"/>
          <a:ext cx="7460166" cy="1043706"/>
        </a:xfrm>
        <a:prstGeom prst="upArrowCallou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3. Features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2058210"/>
        <a:ext cx="7460166" cy="678169"/>
      </dsp:txXfrm>
    </dsp:sp>
    <dsp:sp modelId="{2479458B-56E6-4BF4-92F4-1E3A29AD7C41}">
      <dsp:nvSpPr>
        <dsp:cNvPr id="0" name=""/>
        <dsp:cNvSpPr/>
      </dsp:nvSpPr>
      <dsp:spPr>
        <a:xfrm rot="10800000">
          <a:off x="0" y="1035829"/>
          <a:ext cx="7460166" cy="1043706"/>
        </a:xfrm>
        <a:prstGeom prst="upArrowCallou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2. Data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1035829"/>
        <a:ext cx="7460166" cy="678169"/>
      </dsp:txXfrm>
    </dsp:sp>
    <dsp:sp modelId="{26EE92A9-09BD-4D31-99A5-B3B14F8FF957}">
      <dsp:nvSpPr>
        <dsp:cNvPr id="0" name=""/>
        <dsp:cNvSpPr/>
      </dsp:nvSpPr>
      <dsp:spPr>
        <a:xfrm rot="10800000">
          <a:off x="0" y="2302"/>
          <a:ext cx="7460166" cy="1043706"/>
        </a:xfrm>
        <a:prstGeom prst="upArrowCallou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1. Problem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2302"/>
        <a:ext cx="7460166" cy="6781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93383-F6E1-49D6-BCEE-206938E0D01C}">
      <dsp:nvSpPr>
        <dsp:cNvPr id="0" name=""/>
        <dsp:cNvSpPr/>
      </dsp:nvSpPr>
      <dsp:spPr>
        <a:xfrm>
          <a:off x="0" y="4136411"/>
          <a:ext cx="7460166" cy="678612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5. Modeling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0" y="4136411"/>
        <a:ext cx="7460166" cy="678612"/>
      </dsp:txXfrm>
    </dsp:sp>
    <dsp:sp modelId="{085CAD15-2DD3-407D-B6C6-5A7431EE8CB3}">
      <dsp:nvSpPr>
        <dsp:cNvPr id="0" name=""/>
        <dsp:cNvSpPr/>
      </dsp:nvSpPr>
      <dsp:spPr>
        <a:xfrm rot="10800000">
          <a:off x="0" y="3102884"/>
          <a:ext cx="7460166" cy="1043706"/>
        </a:xfrm>
        <a:prstGeom prst="upArrowCallou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4. Analysis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3102884"/>
        <a:ext cx="7460166" cy="678169"/>
      </dsp:txXfrm>
    </dsp:sp>
    <dsp:sp modelId="{D64311E1-C79D-49DD-9944-5A09888C4C7D}">
      <dsp:nvSpPr>
        <dsp:cNvPr id="0" name=""/>
        <dsp:cNvSpPr/>
      </dsp:nvSpPr>
      <dsp:spPr>
        <a:xfrm rot="10800000">
          <a:off x="0" y="2058210"/>
          <a:ext cx="7460166" cy="1043706"/>
        </a:xfrm>
        <a:prstGeom prst="upArrowCallou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3. Features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2058210"/>
        <a:ext cx="7460166" cy="678169"/>
      </dsp:txXfrm>
    </dsp:sp>
    <dsp:sp modelId="{2479458B-56E6-4BF4-92F4-1E3A29AD7C41}">
      <dsp:nvSpPr>
        <dsp:cNvPr id="0" name=""/>
        <dsp:cNvSpPr/>
      </dsp:nvSpPr>
      <dsp:spPr>
        <a:xfrm rot="10800000">
          <a:off x="0" y="1035829"/>
          <a:ext cx="7460166" cy="1043706"/>
        </a:xfrm>
        <a:prstGeom prst="upArrowCallou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2. Data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1035829"/>
        <a:ext cx="7460166" cy="678169"/>
      </dsp:txXfrm>
    </dsp:sp>
    <dsp:sp modelId="{26EE92A9-09BD-4D31-99A5-B3B14F8FF957}">
      <dsp:nvSpPr>
        <dsp:cNvPr id="0" name=""/>
        <dsp:cNvSpPr/>
      </dsp:nvSpPr>
      <dsp:spPr>
        <a:xfrm rot="10800000">
          <a:off x="0" y="2302"/>
          <a:ext cx="7460166" cy="1043706"/>
        </a:xfrm>
        <a:prstGeom prst="upArrowCallou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Yu Gothic" panose="020B0400000000000000" pitchFamily="34" charset="-128"/>
              <a:ea typeface="Yu Gothic" panose="020B0400000000000000" pitchFamily="34" charset="-128"/>
            </a:rPr>
            <a:t>1. Problem</a:t>
          </a:r>
          <a:endParaRPr lang="en-US" sz="2000" kern="1200" dirty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 rot="10800000">
        <a:off x="0" y="2302"/>
        <a:ext cx="7460166" cy="678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96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1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22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2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55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6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0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8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4AB4-723F-4860-9087-DCA9BE0EBA18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6389-0677-4ECF-9580-21CBFF157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41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80274" y="6246019"/>
            <a:ext cx="2843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By Anna Douville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84" y="91318"/>
            <a:ext cx="10370631" cy="5087684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72448" y="5634038"/>
            <a:ext cx="9144000" cy="1223962"/>
          </a:xfrm>
          <a:effectLst/>
        </p:spPr>
        <p:txBody>
          <a:bodyPr>
            <a:normAutofit fontScale="90000"/>
          </a:bodyPr>
          <a:lstStyle/>
          <a:p>
            <a:r>
              <a:rPr lang="en-US" sz="7200" dirty="0" smtClean="0">
                <a:effectLst>
                  <a:glow rad="228600">
                    <a:schemeClr val="tx1">
                      <a:alpha val="25000"/>
                    </a:schemeClr>
                  </a:glo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Fake News Detection </a:t>
            </a:r>
            <a:endParaRPr lang="en-US" sz="7200" dirty="0">
              <a:effectLst>
                <a:glow rad="228600">
                  <a:schemeClr val="tx1">
                    <a:alpha val="25000"/>
                  </a:schemeClr>
                </a:glo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41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964618728"/>
              </p:ext>
            </p:extLst>
          </p:nvPr>
        </p:nvGraphicFramePr>
        <p:xfrm>
          <a:off x="2365917" y="1020336"/>
          <a:ext cx="7460166" cy="481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4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734560" y="1"/>
            <a:ext cx="7457440" cy="685800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 l="4171" r="-14864"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1328" y="152401"/>
            <a:ext cx="6026912" cy="873759"/>
          </a:xfrm>
          <a:noFill/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/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Basic Feature Extraction</a:t>
            </a:r>
            <a:endParaRPr lang="en-US" dirty="0">
              <a:effectLst>
                <a:outerShdw blurRad="50800" dist="38100" dir="8100000" algn="tr" rotWithShape="0">
                  <a:prstClr val="black"/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1480" y="1396683"/>
            <a:ext cx="45974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Word counts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Total number of words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Stop words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Upper case words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Average word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ength</a:t>
            </a: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Special character counts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Exclamation marks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Question marks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@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signs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Numbers</a:t>
            </a: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Date features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Weekend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Time of year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16 basic features total</a:t>
            </a:r>
          </a:p>
        </p:txBody>
      </p:sp>
    </p:spTree>
    <p:extLst>
      <p:ext uri="{BB962C8B-B14F-4D97-AF65-F5344CB8AC3E}">
        <p14:creationId xmlns:p14="http://schemas.microsoft.com/office/powerpoint/2010/main" val="152185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25000"/>
              </a:schemeClr>
            </a:gs>
            <a:gs pos="48000">
              <a:schemeClr val="tx2">
                <a:lumMod val="50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44160" y="0"/>
            <a:ext cx="6847840" cy="685800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20" y="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TF-IDF Vectorization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20" y="1325563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Text pre-processing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Made all lowercase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Removed punctuation, numbers, </a:t>
            </a:r>
          </a:p>
          <a:p>
            <a:pPr marL="457200" lvl="1" indent="0">
              <a:buNone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   and stop words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Lemmatization</a:t>
            </a: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Included unigrams and bigrams</a:t>
            </a: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800 text n-grams</a:t>
            </a: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200 title n-grams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0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98803779"/>
              </p:ext>
            </p:extLst>
          </p:nvPr>
        </p:nvGraphicFramePr>
        <p:xfrm>
          <a:off x="2365917" y="1020336"/>
          <a:ext cx="7460166" cy="481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7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Word Counts</a:t>
            </a:r>
            <a:endParaRPr lang="en-US" dirty="0">
              <a:solidFill>
                <a:schemeClr val="bg2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5489"/>
            <a:ext cx="6705600" cy="33155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8135"/>
            <a:ext cx="3667760" cy="2899865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3958135"/>
            <a:ext cx="3851264" cy="28998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76386">
            <a:off x="6697028" y="3860800"/>
            <a:ext cx="5381625" cy="2286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0400" y="1642764"/>
            <a:ext cx="401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Fake news has...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</a:t>
            </a:r>
            <a:r>
              <a:rPr lang="en-US" sz="2400" dirty="0" smtClean="0">
                <a:solidFill>
                  <a:schemeClr val="bg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onger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</a:t>
            </a:r>
            <a:r>
              <a:rPr lang="en-US" sz="2400" dirty="0" smtClean="0">
                <a:solidFill>
                  <a:schemeClr val="bg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ore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More upper case words </a:t>
            </a:r>
            <a:endParaRPr lang="en-US" sz="2400" dirty="0">
              <a:solidFill>
                <a:schemeClr val="bg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7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" y="44946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Average Word Length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60" y="2602349"/>
            <a:ext cx="7316867" cy="3658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3627" y="1586319"/>
            <a:ext cx="990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Real News has slightly longer words on average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75180">
            <a:off x="450948" y="3765294"/>
            <a:ext cx="3919343" cy="183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91560" y="1483360"/>
            <a:ext cx="5008880" cy="4632960"/>
          </a:xfrm>
          <a:prstGeom prst="rect">
            <a:avLst/>
          </a:prstGeom>
          <a:blipFill dpi="0" rotWithShape="1">
            <a:blip r:embed="rId2">
              <a:alphaModFix amt="34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0" y="457583"/>
            <a:ext cx="4251960" cy="2838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1" y="3708400"/>
            <a:ext cx="4231640" cy="29121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Special Characters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0" y="3799840"/>
            <a:ext cx="4251960" cy="2820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840" y="1325563"/>
            <a:ext cx="508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Fake News has more...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Exclamation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Question 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Numbers </a:t>
            </a:r>
          </a:p>
        </p:txBody>
      </p:sp>
    </p:spTree>
    <p:extLst>
      <p:ext uri="{BB962C8B-B14F-4D97-AF65-F5344CB8AC3E}">
        <p14:creationId xmlns:p14="http://schemas.microsoft.com/office/powerpoint/2010/main" val="269176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0" y="1380490"/>
            <a:ext cx="4414520" cy="4414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1380490"/>
            <a:ext cx="4414520" cy="44145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Word Clouds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600" y="605536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Fake Titles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4240" y="605536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True Titles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Oval 6"/>
          <p:cNvSpPr/>
          <p:nvPr/>
        </p:nvSpPr>
        <p:spPr>
          <a:xfrm>
            <a:off x="3044283" y="1290475"/>
            <a:ext cx="1550020" cy="4594550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80302" y="2375210"/>
            <a:ext cx="4070196" cy="1505414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1380490"/>
            <a:ext cx="4414520" cy="44145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Word Clouds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600" y="605536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Fake Titles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4424" y="956260"/>
            <a:ext cx="65366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Clickbait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‘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watch’, ‘video’, ‘hell’, ‘terrorist’, ‘lie’, ‘breaking’, ‘threaten’, ‘busted’, ‘shocking’, and ‘destroy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</a:t>
            </a:r>
          </a:p>
        </p:txBody>
      </p:sp>
      <p:sp>
        <p:nvSpPr>
          <p:cNvPr id="2" name="Oval 1"/>
          <p:cNvSpPr/>
          <p:nvPr/>
        </p:nvSpPr>
        <p:spPr>
          <a:xfrm>
            <a:off x="4905427" y="3172614"/>
            <a:ext cx="293012" cy="67190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63972" y="2313785"/>
            <a:ext cx="575921" cy="20713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26424" y="3844522"/>
            <a:ext cx="251015" cy="68394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59044" y="3769112"/>
            <a:ext cx="327102" cy="18794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12728" y="5353624"/>
            <a:ext cx="313883" cy="17285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19807" y="3519680"/>
            <a:ext cx="638175" cy="20438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28711" y="2663636"/>
            <a:ext cx="316089" cy="207505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52415" y="2835393"/>
            <a:ext cx="334903" cy="12417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89464" y="3943554"/>
            <a:ext cx="953519" cy="346007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90428" y="5034643"/>
            <a:ext cx="577935" cy="157843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19807" y="4392386"/>
            <a:ext cx="196279" cy="337457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80440" y="3656714"/>
            <a:ext cx="394403" cy="130967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99358" y="5034643"/>
            <a:ext cx="658536" cy="20847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53029" y="4147051"/>
            <a:ext cx="295947" cy="113825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260600" y="3859455"/>
            <a:ext cx="268111" cy="725055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1380490"/>
            <a:ext cx="4414520" cy="44145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Word Clouds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600" y="605536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Fake Titles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5974" y="956260"/>
            <a:ext cx="65200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Clickbait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‘watch’, ‘video’, ‘hell’, ‘terrorist’, ‘lie’, ‘breaking’, ‘threaten’, ‘busted’, ‘shocking’, and ‘destroy’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Informal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‘</a:t>
            </a:r>
            <a:r>
              <a:rPr lang="en-US" sz="2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hillary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dem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’, ‘leftist’</a:t>
            </a:r>
            <a:endParaRPr lang="en-US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25347" y="2216923"/>
            <a:ext cx="1282148" cy="3578087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96374" y="2529192"/>
            <a:ext cx="291830" cy="233463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57072" y="2944238"/>
            <a:ext cx="408562" cy="201039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048250400"/>
              </p:ext>
            </p:extLst>
          </p:nvPr>
        </p:nvGraphicFramePr>
        <p:xfrm>
          <a:off x="2365917" y="1020336"/>
          <a:ext cx="7460166" cy="481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40" y="1380490"/>
            <a:ext cx="4414520" cy="44145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Word Clouds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600" y="605536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Fake Titles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5974" y="956260"/>
            <a:ext cx="65200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Clickbait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‘watch’, ‘video’, ‘hell’, ‘terrorist’, ‘lie’, ‘breaking’, ‘threaten’, ‘busted’, ‘shocking’, and ‘destroy’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Informal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‘</a:t>
            </a:r>
            <a:r>
              <a:rPr lang="en-US" sz="2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hillary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’, ‘leftist’</a:t>
            </a:r>
            <a:endParaRPr lang="en-US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‘trump’,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hillary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obama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ryan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paul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kellyanne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conway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‘ted 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cruz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bernie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 sanders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</a:t>
            </a:r>
            <a:endParaRPr lang="en-US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Oval 1"/>
          <p:cNvSpPr/>
          <p:nvPr/>
        </p:nvSpPr>
        <p:spPr>
          <a:xfrm>
            <a:off x="3671921" y="2405974"/>
            <a:ext cx="836579" cy="259404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57178" y="4215319"/>
            <a:ext cx="221699" cy="622570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217" y="1692613"/>
            <a:ext cx="699743" cy="188068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07660" y="5428034"/>
            <a:ext cx="1982550" cy="279847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30322" y="3156862"/>
            <a:ext cx="337225" cy="1681027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267547" y="5657257"/>
            <a:ext cx="567238" cy="192680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115127" y="3264142"/>
            <a:ext cx="290945" cy="1209963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17429" y="4161183"/>
            <a:ext cx="222462" cy="1007166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27" y="1380489"/>
            <a:ext cx="4414520" cy="44145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Word Clouds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600" y="605536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Fake Titles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55974" y="956260"/>
            <a:ext cx="65200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Clickbait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‘watch’, ‘video’, ‘hell’, ‘terrorist’, ‘lie’, ‘breaking’, ‘threaten’, ‘busted’, ‘shocking’, and ‘destroy’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Informal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‘</a:t>
            </a:r>
            <a:r>
              <a:rPr lang="en-US" sz="2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hillary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dem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’, ‘leftist’</a:t>
            </a:r>
            <a:endParaRPr lang="en-US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‘trump’,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hillary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obama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ryan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paul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kellyanne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conway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‘ted 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cruz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bernie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 sanders’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‘fake news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‘fox 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n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ews’</a:t>
            </a:r>
            <a:endParaRPr lang="en-US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Oval 1"/>
          <p:cNvSpPr/>
          <p:nvPr/>
        </p:nvSpPr>
        <p:spPr>
          <a:xfrm>
            <a:off x="1219200" y="4174435"/>
            <a:ext cx="841513" cy="245165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84035" y="2001078"/>
            <a:ext cx="669235" cy="242589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0" y="1380490"/>
            <a:ext cx="4414520" cy="44145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Word Clouds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4240" y="605536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True Titles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919" y="1564640"/>
            <a:ext cx="558219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Places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, ‘north 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korea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germany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iran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‘turkey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’, ‘japan’, etc.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273318" y="3755323"/>
            <a:ext cx="2310431" cy="530492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56120" y="4704623"/>
            <a:ext cx="1222341" cy="495591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10497" y="4817789"/>
            <a:ext cx="4355616" cy="977221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857814" y="5619022"/>
            <a:ext cx="809697" cy="230915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138858" y="3045070"/>
            <a:ext cx="579353" cy="178279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56120" y="2715279"/>
            <a:ext cx="154377" cy="963261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906675" y="2833942"/>
            <a:ext cx="195444" cy="565392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470229" y="2126796"/>
            <a:ext cx="795737" cy="323238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909979" y="3846064"/>
            <a:ext cx="560661" cy="369948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38858" y="5020887"/>
            <a:ext cx="385382" cy="179327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138858" y="5405637"/>
            <a:ext cx="385382" cy="155578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56764" y="4326775"/>
            <a:ext cx="723207" cy="282632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939924" y="2030931"/>
            <a:ext cx="500770" cy="179092"/>
          </a:xfrm>
          <a:prstGeom prst="ellipse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909979" y="1896177"/>
            <a:ext cx="530715" cy="134754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49778" y="2084832"/>
            <a:ext cx="627017" cy="224681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0" y="1380490"/>
            <a:ext cx="4414520" cy="44145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Word Clouds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4240" y="605536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True Titles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919" y="1564640"/>
            <a:ext cx="55821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Places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, ‘north 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korea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germany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iran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‘turkey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’, ‘japan’,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World news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‘</a:t>
            </a:r>
            <a:r>
              <a:rPr lang="en-US" sz="2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brexit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’, ‘travel ban’, ‘</a:t>
            </a:r>
            <a:r>
              <a:rPr lang="en-US" sz="2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russian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probe’, ‘nuclear deal’ 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9199841" y="2764140"/>
            <a:ext cx="279206" cy="851579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87719" y="3329533"/>
            <a:ext cx="579353" cy="272226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74331" y="3483033"/>
            <a:ext cx="178724" cy="727363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29097" y="2515295"/>
            <a:ext cx="600335" cy="202891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0" y="1380490"/>
            <a:ext cx="4414520" cy="441452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Word Clouds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24240" y="605536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True Titles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919" y="1564640"/>
            <a:ext cx="558219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Places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, ‘north 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korea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germany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iran</a:t>
            </a:r>
            <a:r>
              <a:rPr 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’, ‘turkey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’, ‘japan’,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World news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‘</a:t>
            </a:r>
            <a:r>
              <a:rPr lang="en-US" sz="2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brexit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’, ‘travel ban’, ‘</a:t>
            </a:r>
            <a:r>
              <a:rPr lang="en-US" sz="28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sz="2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ussian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probe’, ‘nuclear deal’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Formal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‘</a:t>
            </a:r>
            <a:r>
              <a:rPr lang="en-US" sz="28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clinton</a:t>
            </a:r>
            <a:r>
              <a:rPr lang="en-US" sz="28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’, ‘democrat’</a:t>
            </a:r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195930" y="3458817"/>
            <a:ext cx="1639957" cy="447261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248378" y="4118317"/>
            <a:ext cx="1135966" cy="344658"/>
          </a:xfrm>
          <a:prstGeom prst="ellipse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775686030"/>
              </p:ext>
            </p:extLst>
          </p:nvPr>
        </p:nvGraphicFramePr>
        <p:xfrm>
          <a:off x="2365917" y="1020336"/>
          <a:ext cx="7460166" cy="481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4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Model Metrics</a:t>
            </a:r>
            <a:endParaRPr lang="en-US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85" y="0"/>
            <a:ext cx="6023115" cy="4015409"/>
          </a:xfrm>
        </p:spPr>
      </p:pic>
      <p:grpSp>
        <p:nvGrpSpPr>
          <p:cNvPr id="3" name="Group 2"/>
          <p:cNvGrpSpPr/>
          <p:nvPr/>
        </p:nvGrpSpPr>
        <p:grpSpPr>
          <a:xfrm>
            <a:off x="7730646" y="4139987"/>
            <a:ext cx="3054194" cy="2593434"/>
            <a:chOff x="674527" y="3846433"/>
            <a:chExt cx="3054194" cy="25934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527" y="3846433"/>
              <a:ext cx="3054194" cy="259343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74527" y="5143150"/>
              <a:ext cx="3054194" cy="455010"/>
            </a:xfrm>
            <a:prstGeom prst="rect">
              <a:avLst/>
            </a:prstGeom>
            <a:solidFill>
              <a:srgbClr val="FFFF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3270250"/>
            <a:ext cx="6254750" cy="3587750"/>
          </a:xfrm>
          <a:prstGeom prst="rect">
            <a:avLst/>
          </a:prstGeom>
          <a:blipFill>
            <a:blip r:embed="rId4">
              <a:alphaModFix amt="34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3139" y="1162156"/>
            <a:ext cx="514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Logistic </a:t>
            </a:r>
            <a:r>
              <a:rPr lang="en-US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Regression performed the best overall </a:t>
            </a:r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28926" y="1574006"/>
            <a:ext cx="2029968" cy="19021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99.1%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Accuracy</a:t>
            </a:r>
            <a:endParaRPr lang="en-US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39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24" y="0"/>
            <a:ext cx="6939776" cy="5150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36" y="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Summary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420" y="1325562"/>
            <a:ext cx="10515600" cy="49637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Key Differences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Word counts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Special character counts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Verbiage</a:t>
            </a:r>
          </a:p>
          <a:p>
            <a:pPr marL="457200" lvl="1" indent="0">
              <a:buNone/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Model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Basic features, TF-IDF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Logistic Regression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&gt;99% 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accuracy</a:t>
            </a:r>
          </a:p>
          <a:p>
            <a:pPr marL="457200" lvl="1" indent="0">
              <a:buNone/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Applications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Compile a list of fake news websites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Warn users of fake news 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Filter out fake news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" y="1237785"/>
            <a:ext cx="12158546" cy="562021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9932" y="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Problem Statement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0529" y="1576465"/>
            <a:ext cx="10770220" cy="197376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In order to stop the spread of fake news, can social media websites </a:t>
            </a:r>
            <a:r>
              <a:rPr lang="en-US" sz="3600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use an algorithm that outperforms </a:t>
            </a:r>
            <a:r>
              <a:rPr lang="en-US" sz="3600" i="1" dirty="0">
                <a:latin typeface="Yu Gothic" panose="020B0400000000000000" pitchFamily="34" charset="-128"/>
                <a:ea typeface="Yu Gothic" panose="020B0400000000000000" pitchFamily="34" charset="-128"/>
              </a:rPr>
              <a:t>human fake news detection by using NLP to determine whether an article is real or fake?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055434" y="2509021"/>
            <a:ext cx="9136566" cy="4568013"/>
          </a:xfrm>
          <a:prstGeom prst="rect">
            <a:avLst/>
          </a:prstGeo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79" y="3337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Background</a:t>
            </a:r>
            <a:endParaRPr lang="en-US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605" y="1614034"/>
            <a:ext cx="7501055" cy="4838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Social media has made it easier for fake news to spread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33" name="Oval 32"/>
          <p:cNvSpPr/>
          <p:nvPr/>
        </p:nvSpPr>
        <p:spPr>
          <a:xfrm>
            <a:off x="8631045" y="111512"/>
            <a:ext cx="3144644" cy="288069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67%</a:t>
            </a:r>
          </a:p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Percent of Americans that use social media as their main news source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218379" y="3099081"/>
            <a:ext cx="3082382" cy="28791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54%</a:t>
            </a:r>
            <a:endParaRPr lang="en-US" sz="16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Average accuracy rate of human fake news detection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6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2D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r="736"/>
          <a:stretch/>
        </p:blipFill>
        <p:spPr>
          <a:xfrm>
            <a:off x="5323840" y="0"/>
            <a:ext cx="7355840" cy="6858001"/>
          </a:xfrm>
          <a:prstGeom prst="rect">
            <a:avLst/>
          </a:prstGeom>
          <a:solidFill>
            <a:srgbClr val="832827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327" y="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Effects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422395"/>
              </p:ext>
            </p:extLst>
          </p:nvPr>
        </p:nvGraphicFramePr>
        <p:xfrm>
          <a:off x="320040" y="1530985"/>
          <a:ext cx="46888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1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91" y="0"/>
            <a:ext cx="10515600" cy="1325563"/>
          </a:xfrm>
        </p:spPr>
        <p:txBody>
          <a:bodyPr/>
          <a:lstStyle/>
          <a:p>
            <a:r>
              <a:rPr lang="en-US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S</a:t>
            </a:r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takeholders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82653"/>
              </p:ext>
            </p:extLst>
          </p:nvPr>
        </p:nvGraphicFramePr>
        <p:xfrm>
          <a:off x="426596" y="10279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92" y="1027906"/>
            <a:ext cx="6534615" cy="4452429"/>
          </a:xfrm>
          <a:prstGeom prst="rect">
            <a:avLst/>
          </a:prstGeom>
          <a:noFill/>
          <a:effectLst>
            <a:glow rad="177800">
              <a:schemeClr val="tx1">
                <a:alpha val="90000"/>
              </a:schemeClr>
            </a:glow>
            <a:reflection blurRad="6350" stA="520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33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204464854"/>
              </p:ext>
            </p:extLst>
          </p:nvPr>
        </p:nvGraphicFramePr>
        <p:xfrm>
          <a:off x="2365917" y="1020336"/>
          <a:ext cx="7460166" cy="4817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7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120" y="82702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The Data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2712" y="1615313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University of Victoria ISOT Lab</a:t>
            </a: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21,417 real articles from Reuters</a:t>
            </a: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23,481 fake articles from various </a:t>
            </a:r>
          </a:p>
          <a:p>
            <a:pPr marL="0" indent="0">
              <a:buNone/>
            </a:pP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  fake news websites</a:t>
            </a: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4 columns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Date published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</a:t>
            </a:r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ubject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Title</a:t>
            </a:r>
          </a:p>
          <a:p>
            <a:pPr lvl="1"/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340" y="990905"/>
            <a:ext cx="4876190" cy="4876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18000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63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515600" cy="1325563"/>
          </a:xfrm>
        </p:spPr>
        <p:txBody>
          <a:bodyPr/>
          <a:lstStyle/>
          <a:p>
            <a:r>
              <a:rPr lang="en-US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</a:rPr>
              <a:t>Data Cleaning</a:t>
            </a:r>
            <a:endParaRPr lang="en-US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505584"/>
            <a:ext cx="10515600" cy="52061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Removed beginning phrase from Reuters articles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Dropped subject column</a:t>
            </a: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Dropped  5,793 rows of duplicates</a:t>
            </a:r>
          </a:p>
          <a:p>
            <a:r>
              <a:rPr lang="en-US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39,104 rows total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1" y="2128388"/>
            <a:ext cx="4750419" cy="2344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96520"/>
            <a:ext cx="5293360" cy="5829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491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2089</TotalTime>
  <Words>739</Words>
  <Application>Microsoft Office PowerPoint</Application>
  <PresentationFormat>Widescreen</PresentationFormat>
  <Paragraphs>172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Yu Gothic</vt:lpstr>
      <vt:lpstr>Arial</vt:lpstr>
      <vt:lpstr>Calibri</vt:lpstr>
      <vt:lpstr>Calibri Light</vt:lpstr>
      <vt:lpstr>Office Theme</vt:lpstr>
      <vt:lpstr>Fake News Detection </vt:lpstr>
      <vt:lpstr>PowerPoint Presentation</vt:lpstr>
      <vt:lpstr>Problem Statement</vt:lpstr>
      <vt:lpstr>Background</vt:lpstr>
      <vt:lpstr>Effects</vt:lpstr>
      <vt:lpstr>Stakeholders</vt:lpstr>
      <vt:lpstr>PowerPoint Presentation</vt:lpstr>
      <vt:lpstr>The Data</vt:lpstr>
      <vt:lpstr>Data Cleaning</vt:lpstr>
      <vt:lpstr>PowerPoint Presentation</vt:lpstr>
      <vt:lpstr>Basic Feature Extraction</vt:lpstr>
      <vt:lpstr>TF-IDF Vectorization</vt:lpstr>
      <vt:lpstr>PowerPoint Presentation</vt:lpstr>
      <vt:lpstr>Word Counts</vt:lpstr>
      <vt:lpstr>Average Word Length</vt:lpstr>
      <vt:lpstr>Special Characters</vt:lpstr>
      <vt:lpstr>Word Clouds</vt:lpstr>
      <vt:lpstr>Word Clouds</vt:lpstr>
      <vt:lpstr>Word Clouds</vt:lpstr>
      <vt:lpstr>Word Clouds</vt:lpstr>
      <vt:lpstr>Word Clouds</vt:lpstr>
      <vt:lpstr>Word Clouds</vt:lpstr>
      <vt:lpstr>Word Clouds</vt:lpstr>
      <vt:lpstr>Word Clouds</vt:lpstr>
      <vt:lpstr>PowerPoint Presentation</vt:lpstr>
      <vt:lpstr>Model Metrics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Anna Douville</dc:creator>
  <cp:lastModifiedBy>Anna Douville</cp:lastModifiedBy>
  <cp:revision>59</cp:revision>
  <dcterms:created xsi:type="dcterms:W3CDTF">2020-07-02T19:39:45Z</dcterms:created>
  <dcterms:modified xsi:type="dcterms:W3CDTF">2020-07-07T18:27:09Z</dcterms:modified>
</cp:coreProperties>
</file>