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6"/>
  </p:notesMasterIdLst>
  <p:sldIdLst>
    <p:sldId id="257" r:id="rId2"/>
    <p:sldId id="261" r:id="rId3"/>
    <p:sldId id="260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367"/>
    <p:restoredTop sz="94762"/>
  </p:normalViewPr>
  <p:slideViewPr>
    <p:cSldViewPr snapToGrid="0">
      <p:cViewPr varScale="1">
        <p:scale>
          <a:sx n="121" d="100"/>
          <a:sy n="121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508C49-E8E1-7A44-A853-11D09BE4045B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2322B-6445-1144-8106-CF71C1F378A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5592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D21179-A864-4C3A-9675-2357972DEFB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6787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163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5806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38878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22166"/>
            <a:ext cx="7772400" cy="1742058"/>
          </a:xfrm>
        </p:spPr>
        <p:txBody>
          <a:bodyPr anchor="b"/>
          <a:lstStyle>
            <a:lvl1pPr algn="ctr">
              <a:defRPr sz="4500">
                <a:solidFill>
                  <a:srgbClr val="0941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556299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FC0ACB5-9918-4C2E-A291-76792DE7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9623" y="6390912"/>
            <a:ext cx="2057400" cy="365125"/>
          </a:xfrm>
          <a:prstGeom prst="rect">
            <a:avLst/>
          </a:prstGeom>
        </p:spPr>
        <p:txBody>
          <a:bodyPr/>
          <a:lstStyle/>
          <a:p>
            <a:fld id="{BDB36520-F41E-4397-9385-2DF47410F16D}" type="slidenum">
              <a:rPr lang="en-AU" smtClean="0"/>
              <a:t>‹#›</a:t>
            </a:fld>
            <a:endParaRPr lang="en-AU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8E3EEF-4651-4150-9245-D27F38A663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789" y="326271"/>
            <a:ext cx="1475235" cy="147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490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979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9582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2911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13313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68938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643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120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ABECA-8C95-9C46-B151-62A4E6B6A47A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592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ABECA-8C95-9C46-B151-62A4E6B6A47A}" type="datetimeFigureOut">
              <a:rPr kumimoji="1" lang="zh-CN" altLang="en-US" smtClean="0"/>
              <a:t>2025/9/8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34EF8-2BFF-274B-8913-BC1C7C9464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527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BBB15-25F6-4B88-B2AC-27FE43E04F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Tutorial </a:t>
            </a:r>
            <a:r>
              <a:rPr lang="en-US" altLang="zh-CN" dirty="0"/>
              <a:t>7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3DBFF0-ECB6-461D-B91C-2A456DB087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COMP90014 Algorithm for Bioinformatics</a:t>
            </a:r>
          </a:p>
          <a:p>
            <a:r>
              <a:rPr lang="en-AU" dirty="0"/>
              <a:t>Semester 2, 2025</a:t>
            </a:r>
          </a:p>
        </p:txBody>
      </p:sp>
    </p:spTree>
    <p:extLst>
      <p:ext uri="{BB962C8B-B14F-4D97-AF65-F5344CB8AC3E}">
        <p14:creationId xmlns:p14="http://schemas.microsoft.com/office/powerpoint/2010/main" val="2595492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18816-EA3A-59F4-FDC4-2AC9844F0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11821F0-EB01-3DAD-887D-B2C94523E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891129"/>
            <a:ext cx="9149417" cy="507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869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9B142-083D-E416-ACAD-0C7B8F5F3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5F65C9F-2B5B-A327-5725-95FCF2234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5805"/>
            <a:ext cx="9140762" cy="510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25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92B263A-3173-9532-9BF1-BFDA6E73A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5187"/>
            <a:ext cx="9140586" cy="5125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182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597</TotalTime>
  <Words>11</Words>
  <Application>Microsoft Macintosh PowerPoint</Application>
  <PresentationFormat>全屏显示(4:3)</PresentationFormat>
  <Paragraphs>4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Arial</vt:lpstr>
      <vt:lpstr>Calibri</vt:lpstr>
      <vt:lpstr>Calibri Light</vt:lpstr>
      <vt:lpstr>Office 主题​​</vt:lpstr>
      <vt:lpstr>Tutorial 7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Liwen Li</dc:creator>
  <cp:lastModifiedBy>Liwen Li</cp:lastModifiedBy>
  <cp:revision>139</cp:revision>
  <dcterms:created xsi:type="dcterms:W3CDTF">2025-07-25T02:33:24Z</dcterms:created>
  <dcterms:modified xsi:type="dcterms:W3CDTF">2025-09-08T05:28:35Z</dcterms:modified>
</cp:coreProperties>
</file>