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64" r:id="rId3"/>
    <p:sldId id="257" r:id="rId4"/>
    <p:sldId id="263" r:id="rId5"/>
    <p:sldId id="265" r:id="rId6"/>
    <p:sldId id="258" r:id="rId7"/>
    <p:sldId id="262" r:id="rId8"/>
    <p:sldId id="261" r:id="rId9"/>
    <p:sldId id="259" r:id="rId10"/>
    <p:sldId id="270" r:id="rId11"/>
    <p:sldId id="271" r:id="rId12"/>
    <p:sldId id="274" r:id="rId13"/>
    <p:sldId id="275" r:id="rId14"/>
    <p:sldId id="272" r:id="rId15"/>
    <p:sldId id="276" r:id="rId16"/>
    <p:sldId id="277" r:id="rId17"/>
    <p:sldId id="260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9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3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55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4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8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5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TESTING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«</a:t>
            </a:r>
            <a:r>
              <a:rPr lang="it-IT" dirty="0" err="1" smtClean="0"/>
              <a:t>Pay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r>
              <a:rPr lang="it-IT" dirty="0" smtClean="0"/>
              <a:t> to </a:t>
            </a:r>
            <a:r>
              <a:rPr lang="it-IT" dirty="0" err="1" smtClean="0"/>
              <a:t>zeros</a:t>
            </a:r>
            <a:r>
              <a:rPr lang="it-IT" dirty="0" smtClean="0"/>
              <a:t>.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zero, </a:t>
            </a:r>
            <a:r>
              <a:rPr lang="it-IT" dirty="0" err="1" smtClean="0"/>
              <a:t>someone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devide</a:t>
            </a:r>
            <a:r>
              <a:rPr lang="it-IT" dirty="0" smtClean="0"/>
              <a:t> by </a:t>
            </a:r>
            <a:r>
              <a:rPr lang="it-IT" dirty="0" err="1" smtClean="0"/>
              <a:t>it</a:t>
            </a:r>
            <a:r>
              <a:rPr lang="it-IT" dirty="0" smtClean="0"/>
              <a:t>.»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Cem</a:t>
            </a:r>
            <a:r>
              <a:rPr lang="it-IT" dirty="0" smtClean="0"/>
              <a:t> </a:t>
            </a:r>
            <a:r>
              <a:rPr lang="it-IT" dirty="0" err="1" smtClean="0"/>
              <a:t>Kaner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6" y="-111707"/>
            <a:ext cx="3837904" cy="43401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0"/>
            <a:ext cx="3336925" cy="38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JUNIT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lo sviluppo dei casi di test è stato utilizzato il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Junit</a:t>
            </a:r>
            <a:r>
              <a:rPr lang="it-IT" dirty="0"/>
              <a:t> </a:t>
            </a:r>
            <a:r>
              <a:rPr lang="it-IT" dirty="0" smtClean="0"/>
              <a:t>che permette di confrontare i </a:t>
            </a:r>
            <a:r>
              <a:rPr lang="it-IT" dirty="0" err="1" smtClean="0"/>
              <a:t>risultat</a:t>
            </a:r>
            <a:r>
              <a:rPr lang="it-IT" dirty="0" smtClean="0"/>
              <a:t> ottenuti dai test con quelli attesi.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841">
            <a:off x="2186150" y="3436595"/>
            <a:ext cx="6047878" cy="24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testate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16" y="2486114"/>
            <a:ext cx="4198022" cy="4198022"/>
          </a:xfrm>
        </p:spPr>
      </p:pic>
      <p:sp>
        <p:nvSpPr>
          <p:cNvPr id="6" name="CasellaDiTesto 5"/>
          <p:cNvSpPr txBox="1"/>
          <p:nvPr/>
        </p:nvSpPr>
        <p:spPr>
          <a:xfrm>
            <a:off x="850636" y="1814517"/>
            <a:ext cx="632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Durante la fase di </a:t>
            </a:r>
            <a:r>
              <a:rPr lang="it-IT" dirty="0" err="1" smtClean="0"/>
              <a:t>testing</a:t>
            </a:r>
            <a:r>
              <a:rPr lang="it-IT" dirty="0" smtClean="0"/>
              <a:t>, sono state testate le componenti con alta priorità.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246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utilizzo:</a:t>
            </a:r>
            <a:br>
              <a:rPr lang="it-IT" dirty="0" smtClean="0"/>
            </a:br>
            <a:r>
              <a:rPr lang="it-IT" dirty="0" smtClean="0"/>
              <a:t>	Gestione prodotto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77" y="1853248"/>
            <a:ext cx="9390785" cy="5004752"/>
          </a:xfrm>
        </p:spPr>
      </p:pic>
    </p:spTree>
    <p:extLst>
      <p:ext uri="{BB962C8B-B14F-4D97-AF65-F5344CB8AC3E}">
        <p14:creationId xmlns:p14="http://schemas.microsoft.com/office/powerpoint/2010/main" val="247544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53248"/>
            <a:ext cx="9083243" cy="4840850"/>
          </a:xfr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utilizzo:</a:t>
            </a:r>
            <a:br>
              <a:rPr lang="it-IT" dirty="0" smtClean="0"/>
            </a:br>
            <a:r>
              <a:rPr lang="it-IT" dirty="0" smtClean="0"/>
              <a:t>	Gestione utente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127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SELENIUM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Mirato al test di Applicazioni web</a:t>
            </a:r>
          </a:p>
          <a:p>
            <a:r>
              <a:rPr lang="it-IT" dirty="0" smtClean="0"/>
              <a:t>Integrato con il </a:t>
            </a:r>
            <a:r>
              <a:rPr lang="it-IT" dirty="0" err="1" smtClean="0"/>
              <a:t>plugin</a:t>
            </a:r>
            <a:r>
              <a:rPr lang="it-IT" dirty="0" smtClean="0"/>
              <a:t> INCIDENT-REPORT (TIR)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34" y="3544187"/>
            <a:ext cx="2974641" cy="27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1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038188" cy="2083448"/>
          </a:xfrm>
        </p:spPr>
        <p:txBody>
          <a:bodyPr/>
          <a:lstStyle/>
          <a:p>
            <a:r>
              <a:rPr lang="it-IT" dirty="0" smtClean="0"/>
              <a:t>Esempi di utilizzo:</a:t>
            </a:r>
            <a:br>
              <a:rPr lang="it-IT" dirty="0" smtClean="0"/>
            </a:br>
            <a:r>
              <a:rPr lang="it-IT" dirty="0"/>
              <a:t>	</a:t>
            </a:r>
            <a:r>
              <a:rPr lang="it-IT" dirty="0" smtClean="0"/>
              <a:t>Inserisci-modifica-elimina    	prodotto</a:t>
            </a:r>
            <a:br>
              <a:rPr lang="it-IT" dirty="0" smtClean="0"/>
            </a:br>
            <a:r>
              <a:rPr lang="it-IT" dirty="0"/>
              <a:t>	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536166"/>
            <a:ext cx="7592294" cy="4268581"/>
          </a:xfrm>
        </p:spPr>
      </p:pic>
    </p:spTree>
    <p:extLst>
      <p:ext uri="{BB962C8B-B14F-4D97-AF65-F5344CB8AC3E}">
        <p14:creationId xmlns:p14="http://schemas.microsoft.com/office/powerpoint/2010/main" val="256282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TIR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292" y="228431"/>
            <a:ext cx="4278069" cy="6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2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Bug rilevati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7306029" cy="4965700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4894866" y="4643615"/>
            <a:ext cx="3035300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umetto 3 5"/>
          <p:cNvSpPr/>
          <p:nvPr/>
        </p:nvSpPr>
        <p:spPr>
          <a:xfrm>
            <a:off x="5421312" y="2656041"/>
            <a:ext cx="3722688" cy="1752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Il sistema permette di inserire un prodotto con titolo composto da caratteri </a:t>
            </a:r>
            <a:r>
              <a:rPr lang="it-IT" dirty="0" err="1"/>
              <a:t>space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66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Bug rilevati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251"/>
            <a:ext cx="8352872" cy="4260469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2655037" y="4631384"/>
            <a:ext cx="5957888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3351212" y="2989302"/>
            <a:ext cx="5792788" cy="13468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it-IT" dirty="0" smtClean="0"/>
              <a:t>Il sistema dovrebbe rimanere sulla stessa pagina, notificando la presenza di campi non validi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0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575" y="28155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Bug rilevati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2003"/>
            <a:ext cx="6890217" cy="5935997"/>
          </a:xfrm>
          <a:prstGeom prst="rect">
            <a:avLst/>
          </a:prstGeom>
        </p:spPr>
      </p:pic>
      <p:sp>
        <p:nvSpPr>
          <p:cNvPr id="6" name="Segnaposto contenuto 7"/>
          <p:cNvSpPr txBox="1">
            <a:spLocks/>
          </p:cNvSpPr>
          <p:nvPr/>
        </p:nvSpPr>
        <p:spPr>
          <a:xfrm>
            <a:off x="4578449" y="4178659"/>
            <a:ext cx="4565551" cy="13468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Il sistema consente di inserire una provincia di nascita composta di caratteri </a:t>
            </a:r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844378" y="5845727"/>
            <a:ext cx="2238376" cy="5775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3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Quando iniziare?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85" y="1264556"/>
            <a:ext cx="3380196" cy="359319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5" y="1445522"/>
            <a:ext cx="2199846" cy="219984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32" y="509811"/>
            <a:ext cx="3219761" cy="392616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2" y="1502243"/>
            <a:ext cx="2143125" cy="21431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13" y="2899413"/>
            <a:ext cx="2857440" cy="40443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636">
            <a:off x="5365965" y="4561969"/>
            <a:ext cx="1045773" cy="18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Bug non rilevati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2195669"/>
            <a:ext cx="8915400" cy="3777622"/>
          </a:xfrm>
        </p:spPr>
        <p:txBody>
          <a:bodyPr>
            <a:normAutofit/>
          </a:bodyPr>
          <a:lstStyle/>
          <a:p>
            <a:r>
              <a:rPr lang="it-IT" sz="3600" dirty="0"/>
              <a:t>Il </a:t>
            </a:r>
            <a:r>
              <a:rPr lang="it-IT" sz="3600" dirty="0" err="1"/>
              <a:t>category</a:t>
            </a:r>
            <a:r>
              <a:rPr lang="it-IT" sz="3600" dirty="0"/>
              <a:t> </a:t>
            </a:r>
            <a:r>
              <a:rPr lang="it-IT" sz="3600" dirty="0" err="1"/>
              <a:t>partition</a:t>
            </a:r>
            <a:r>
              <a:rPr lang="it-IT" sz="3600" dirty="0"/>
              <a:t> non ha permesso di rilevare bug relativi alla sicurezza del sistema</a:t>
            </a:r>
            <a:r>
              <a:rPr lang="it-IT" sz="3600" dirty="0" smtClean="0"/>
              <a:t>.</a:t>
            </a:r>
          </a:p>
          <a:p>
            <a:r>
              <a:rPr lang="it-IT" sz="3600" dirty="0" smtClean="0"/>
              <a:t>In particolare non è ancora ben definito il controllo degli accessi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4963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30231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“Irreproducible </a:t>
            </a:r>
            <a:r>
              <a:rPr lang="en-US" dirty="0"/>
              <a:t>bugs become highly </a:t>
            </a:r>
            <a:r>
              <a:rPr lang="en-US" dirty="0" smtClean="0"/>
              <a:t>reproducible </a:t>
            </a:r>
            <a:r>
              <a:rPr lang="en-US" dirty="0"/>
              <a:t>right after delivery to the </a:t>
            </a:r>
            <a:r>
              <a:rPr lang="en-US" dirty="0" smtClean="0"/>
              <a:t>customer” </a:t>
            </a:r>
            <a:br>
              <a:rPr lang="en-US" dirty="0" smtClean="0"/>
            </a:br>
            <a:r>
              <a:rPr lang="en-US" sz="2200" dirty="0"/>
              <a:t>Michael Stahl’s derivative of Murphy’s Law</a:t>
            </a:r>
            <a:endParaRPr lang="it-IT" sz="2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62" y="2266793"/>
            <a:ext cx="6572250" cy="4357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0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Approcci al </a:t>
            </a:r>
            <a:r>
              <a:rPr lang="it-IT" dirty="0" err="1" smtClean="0"/>
              <a:t>testing</a:t>
            </a:r>
            <a:r>
              <a:rPr lang="it-IT" dirty="0" smtClean="0"/>
              <a:t>	</a:t>
            </a:r>
            <a:br>
              <a:rPr lang="it-IT" dirty="0" smtClean="0"/>
            </a:br>
            <a:r>
              <a:rPr lang="it-IT" dirty="0"/>
              <a:t>	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3012026" y="22968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BLACK-BOX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804531" y="3799805"/>
            <a:ext cx="460341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CATEGORY-PARTITION</a:t>
            </a:r>
          </a:p>
        </p:txBody>
      </p:sp>
      <p:cxnSp>
        <p:nvCxnSpPr>
          <p:cNvPr id="7" name="Connettore 1 6"/>
          <p:cNvCxnSpPr/>
          <p:nvPr/>
        </p:nvCxnSpPr>
        <p:spPr>
          <a:xfrm>
            <a:off x="1619250" y="142875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>
            <a:off x="1619250" y="2724150"/>
            <a:ext cx="1392776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3012025" y="2743200"/>
            <a:ext cx="1361192" cy="154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H="1">
            <a:off x="4373217" y="4286250"/>
            <a:ext cx="29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03" y="2634535"/>
            <a:ext cx="4238063" cy="41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8806" y="558449"/>
            <a:ext cx="8911687" cy="1280890"/>
          </a:xfrm>
        </p:spPr>
        <p:txBody>
          <a:bodyPr/>
          <a:lstStyle/>
          <a:p>
            <a:r>
              <a:rPr lang="it-IT" dirty="0" smtClean="0"/>
              <a:t>CATEGORY PARTITION</a:t>
            </a:r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00348" y="516573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Test Cases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215560" y="207729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Categoria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062835" y="26930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Scelta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2910110" y="330883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Vincoli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399223" y="42218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Test </a:t>
            </a:r>
            <a:r>
              <a:rPr lang="it-IT" dirty="0" err="1"/>
              <a:t>Frames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399223" y="141900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Parametri - Ambiente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5900004" y="433876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Test Suite</a:t>
            </a:r>
          </a:p>
        </p:txBody>
      </p:sp>
      <p:cxnSp>
        <p:nvCxnSpPr>
          <p:cNvPr id="14" name="Connettore 2 13"/>
          <p:cNvCxnSpPr>
            <a:stCxn id="11" idx="1"/>
          </p:cNvCxnSpPr>
          <p:nvPr/>
        </p:nvCxnSpPr>
        <p:spPr>
          <a:xfrm>
            <a:off x="399223" y="2059448"/>
            <a:ext cx="2510887" cy="18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1882141" y="3866487"/>
            <a:ext cx="1027969" cy="35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1654665" y="4862306"/>
            <a:ext cx="0" cy="30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2910109" y="4730160"/>
            <a:ext cx="2913132" cy="73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olo 1"/>
          <p:cNvSpPr txBox="1">
            <a:spLocks/>
          </p:cNvSpPr>
          <p:nvPr/>
        </p:nvSpPr>
        <p:spPr>
          <a:xfrm>
            <a:off x="5151983" y="580617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Alcuni esempi…</a:t>
            </a:r>
          </a:p>
        </p:txBody>
      </p:sp>
    </p:spTree>
    <p:extLst>
      <p:ext uri="{BB962C8B-B14F-4D97-AF65-F5344CB8AC3E}">
        <p14:creationId xmlns:p14="http://schemas.microsoft.com/office/powerpoint/2010/main" val="7326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5384" y="150130"/>
            <a:ext cx="8911687" cy="1280890"/>
          </a:xfrm>
        </p:spPr>
        <p:txBody>
          <a:bodyPr/>
          <a:lstStyle/>
          <a:p>
            <a:r>
              <a:rPr lang="it-IT" dirty="0" smtClean="0"/>
              <a:t>Registrazione account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49" y="790576"/>
            <a:ext cx="47720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6659496" y="4969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#parametri: 10</a:t>
            </a:r>
          </a:p>
          <a:p>
            <a:r>
              <a:rPr lang="it-IT" sz="2400" dirty="0"/>
              <a:t>#categorie: 11</a:t>
            </a:r>
          </a:p>
          <a:p>
            <a:r>
              <a:rPr lang="it-IT" sz="2400" dirty="0"/>
              <a:t>#scelte: 50   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2" y="515153"/>
            <a:ext cx="5095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INSERIMENTO PRODOTTO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5" y="1162049"/>
            <a:ext cx="6911683" cy="5573109"/>
          </a:xfrm>
        </p:spPr>
      </p:pic>
    </p:spTree>
    <p:extLst>
      <p:ext uri="{BB962C8B-B14F-4D97-AF65-F5344CB8AC3E}">
        <p14:creationId xmlns:p14="http://schemas.microsoft.com/office/powerpoint/2010/main" val="27443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46047" cy="675512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5" y="375862"/>
            <a:ext cx="4743725" cy="4969193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4718450" y="513551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718450" y="547423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#parametri: 21</a:t>
            </a:r>
          </a:p>
          <a:p>
            <a:r>
              <a:rPr lang="it-IT" sz="2400" dirty="0"/>
              <a:t>#categorie: 24</a:t>
            </a:r>
          </a:p>
          <a:p>
            <a:r>
              <a:rPr lang="it-IT" sz="2400" dirty="0"/>
              <a:t>#scelte: 49    </a:t>
            </a:r>
          </a:p>
        </p:txBody>
      </p:sp>
    </p:spTree>
    <p:extLst>
      <p:ext uri="{BB962C8B-B14F-4D97-AF65-F5344CB8AC3E}">
        <p14:creationId xmlns:p14="http://schemas.microsoft.com/office/powerpoint/2010/main" val="31360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Totale: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9503">
            <a:off x="691394" y="1612623"/>
            <a:ext cx="7153176" cy="3815025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6212157" y="509644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#test </a:t>
            </a:r>
            <a:r>
              <a:rPr lang="it-IT" dirty="0" err="1"/>
              <a:t>cases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9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</TotalTime>
  <Words>238</Words>
  <Application>Microsoft Office PowerPoint</Application>
  <PresentationFormat>Presentazione su schermo (4:3)</PresentationFormat>
  <Paragraphs>47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Ione</vt:lpstr>
      <vt:lpstr>TESTING</vt:lpstr>
      <vt:lpstr>Quando iniziare?</vt:lpstr>
      <vt:lpstr>Approcci al testing   </vt:lpstr>
      <vt:lpstr>CATEGORY PARTITION</vt:lpstr>
      <vt:lpstr>Registrazione account</vt:lpstr>
      <vt:lpstr>Presentazione standard di PowerPoint</vt:lpstr>
      <vt:lpstr>INSERIMENTO PRODOTTO</vt:lpstr>
      <vt:lpstr>Presentazione standard di PowerPoint</vt:lpstr>
      <vt:lpstr>Totale:</vt:lpstr>
      <vt:lpstr>JUNIT</vt:lpstr>
      <vt:lpstr>Componenti testate</vt:lpstr>
      <vt:lpstr>Esempi di utilizzo:  Gestione prodotto</vt:lpstr>
      <vt:lpstr>Esempi di utilizzo:  Gestione utente</vt:lpstr>
      <vt:lpstr>SELENIUM</vt:lpstr>
      <vt:lpstr>Esempi di utilizzo:  Inserisci-modifica-elimina     prodotto  </vt:lpstr>
      <vt:lpstr>TIR</vt:lpstr>
      <vt:lpstr>Bug rilevati</vt:lpstr>
      <vt:lpstr>Bug rilevati</vt:lpstr>
      <vt:lpstr>Bug rilevati </vt:lpstr>
      <vt:lpstr>Bug non rilevati</vt:lpstr>
      <vt:lpstr>“Irreproducible bugs become highly reproducible right after delivery to the customer”  Michael Stahl’s derivative of Murphy’s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APPROCCIO AL TESTING</dc:title>
  <dc:creator>Simone</dc:creator>
  <cp:lastModifiedBy>Simone</cp:lastModifiedBy>
  <cp:revision>41</cp:revision>
  <dcterms:created xsi:type="dcterms:W3CDTF">2014-01-17T13:59:47Z</dcterms:created>
  <dcterms:modified xsi:type="dcterms:W3CDTF">2014-01-20T11:13:00Z</dcterms:modified>
</cp:coreProperties>
</file>