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3a1eed635a199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3a1eed635a199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3a1eed635a199f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3a1eed635a199f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3a1eed635a199f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3a1eed635a199f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73f87e1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73f87e1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73f87e1c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73f87e1c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73f87e1c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73f87e1c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73f87e1c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73f87e1c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42975" y="1286575"/>
            <a:ext cx="389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49275" y="4876225"/>
            <a:ext cx="85206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Communicating ideas presentation			Anna Fedele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149275" y="58653"/>
            <a:ext cx="5494651" cy="57767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173803"/>
            <a:ext cx="8520600" cy="7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02975" y="303000"/>
            <a:ext cx="33255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what is it?</a:t>
            </a:r>
            <a:endParaRPr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02975" y="1386000"/>
            <a:ext cx="34122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The project is a speculative reflection and application of the 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role of technology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delicate topic of 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gender-based violence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The project combines, the 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 of sensors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and technology with the primitive 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dynamics between bodies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in order to create a 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collective self-awareness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of the topic and its patterns.</a:t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396875" y="455400"/>
            <a:ext cx="1297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vision</a:t>
            </a:r>
            <a:endParaRPr b="1" sz="2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396875" y="1775550"/>
            <a:ext cx="12975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mission</a:t>
            </a:r>
            <a:endParaRPr b="1" sz="2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396875" y="3090700"/>
            <a:ext cx="1297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purpose</a:t>
            </a:r>
            <a:endParaRPr b="1" sz="2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396875" y="909000"/>
            <a:ext cx="35700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Envision a future in which technology, translated as data collection, can play a key role in society's self-awareness of gender-based violence and in the immediate when there are confusing dynamics 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396875" y="2185650"/>
            <a:ext cx="3570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 want to research and explore the dynamics of the relationship between one or more bodies through the use of sensors that are able to define body language in a situation of violence for both sides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396875" y="3544300"/>
            <a:ext cx="35700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Establishing conversations and awareness among individuals on the issue so that technology and transhumanism is the key vehicle for resolving and clarifying events of physical violence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49275" y="4876225"/>
            <a:ext cx="85206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Communicating ideas presentation			Anna Fedele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302975" y="303000"/>
            <a:ext cx="38460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endParaRPr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75025" y="1761145"/>
            <a:ext cx="1686690" cy="433566"/>
          </a:xfrm>
          <a:prstGeom prst="flowChartTermina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75024" y="1763625"/>
            <a:ext cx="172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self-respect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923997" y="1761154"/>
            <a:ext cx="1686690" cy="433566"/>
          </a:xfrm>
          <a:prstGeom prst="flowChartTermina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413503" y="1761147"/>
            <a:ext cx="72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love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405880" y="2266690"/>
            <a:ext cx="1686690" cy="433566"/>
          </a:xfrm>
          <a:prstGeom prst="flowChartTermina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1651875" y="2279423"/>
            <a:ext cx="119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security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3168506" y="2266690"/>
            <a:ext cx="1686690" cy="433566"/>
          </a:xfrm>
          <a:prstGeom prst="flowChartTermina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491743" y="2279434"/>
            <a:ext cx="104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justice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443905" y="2772226"/>
            <a:ext cx="1686690" cy="433566"/>
          </a:xfrm>
          <a:prstGeom prst="flowChartTermina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763924" y="2784967"/>
            <a:ext cx="119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openness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2206531" y="2772226"/>
            <a:ext cx="1686690" cy="433566"/>
          </a:xfrm>
          <a:prstGeom prst="flowChartTermina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482983" y="2778589"/>
            <a:ext cx="133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community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1039690" y="3277761"/>
            <a:ext cx="1686690" cy="433566"/>
          </a:xfrm>
          <a:prstGeom prst="flowChartTermina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1417167" y="3277732"/>
            <a:ext cx="93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growth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4622142" y="3033706"/>
            <a:ext cx="1728054" cy="444204"/>
          </a:xfrm>
          <a:prstGeom prst="flowChartTermina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6414014" y="3033716"/>
            <a:ext cx="1728054" cy="444204"/>
          </a:xfrm>
          <a:prstGeom prst="flowChartTermina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3435150" y="3551648"/>
            <a:ext cx="1728054" cy="444204"/>
          </a:xfrm>
          <a:prstGeom prst="flowChartTermina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5241012" y="3551648"/>
            <a:ext cx="1728054" cy="444204"/>
          </a:xfrm>
          <a:prstGeom prst="flowChartTermina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6073128" y="4069580"/>
            <a:ext cx="1728054" cy="444204"/>
          </a:xfrm>
          <a:prstGeom prst="flowChartTermina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7046859" y="3551646"/>
            <a:ext cx="1728054" cy="444204"/>
          </a:xfrm>
          <a:prstGeom prst="flowChartTermina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4983124" y="3046750"/>
            <a:ext cx="118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serious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6683614" y="3059842"/>
            <a:ext cx="128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energetic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3876675" y="3564695"/>
            <a:ext cx="106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trendy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5314851" y="3564695"/>
            <a:ext cx="185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risk adverse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7267657" y="3564707"/>
            <a:ext cx="136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reserved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6169640" y="4082628"/>
            <a:ext cx="185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progressive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115700" y="1284850"/>
            <a:ext cx="9126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endParaRPr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7293625" y="1930325"/>
            <a:ext cx="12621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tone</a:t>
            </a:r>
            <a:endParaRPr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49275" y="4876225"/>
            <a:ext cx="85206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Communicating ideas presentation			Anna Fedele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302975" y="303000"/>
            <a:ext cx="33255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archetypes</a:t>
            </a:r>
            <a:endParaRPr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6"/>
          <p:cNvSpPr txBox="1"/>
          <p:nvPr>
            <p:ph idx="4294967295" type="title"/>
          </p:nvPr>
        </p:nvSpPr>
        <p:spPr>
          <a:xfrm>
            <a:off x="311700" y="1983850"/>
            <a:ext cx="20583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caregiver</a:t>
            </a:r>
            <a:endParaRPr b="1" sz="222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6"/>
          <p:cNvSpPr txBox="1"/>
          <p:nvPr>
            <p:ph idx="4294967295" type="body"/>
          </p:nvPr>
        </p:nvSpPr>
        <p:spPr>
          <a:xfrm>
            <a:off x="311700" y="2569963"/>
            <a:ext cx="2058300" cy="22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take care of other people’s  sensitivity and 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convenience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4294967295" type="title"/>
          </p:nvPr>
        </p:nvSpPr>
        <p:spPr>
          <a:xfrm>
            <a:off x="2519125" y="1983850"/>
            <a:ext cx="20583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lover</a:t>
            </a:r>
            <a:endParaRPr b="1" sz="222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2519125" y="2569963"/>
            <a:ext cx="2058300" cy="22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base our research on emotions 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related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to physical actions</a:t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16"/>
          <p:cNvSpPr txBox="1"/>
          <p:nvPr>
            <p:ph idx="4294967295" type="title"/>
          </p:nvPr>
        </p:nvSpPr>
        <p:spPr>
          <a:xfrm>
            <a:off x="4726550" y="1983850"/>
            <a:ext cx="20583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magician</a:t>
            </a:r>
            <a:endParaRPr b="1" sz="222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6"/>
          <p:cNvSpPr txBox="1"/>
          <p:nvPr>
            <p:ph idx="4294967295" type="body"/>
          </p:nvPr>
        </p:nvSpPr>
        <p:spPr>
          <a:xfrm>
            <a:off x="4726550" y="2569963"/>
            <a:ext cx="2058300" cy="22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believe in a social change based on collective self-awareness</a:t>
            </a:r>
            <a:r>
              <a:rPr lang="en" sz="1200"/>
              <a:t> </a:t>
            </a:r>
            <a:endParaRPr sz="1200"/>
          </a:p>
        </p:txBody>
      </p:sp>
      <p:sp>
        <p:nvSpPr>
          <p:cNvPr id="116" name="Google Shape;116;p16"/>
          <p:cNvSpPr txBox="1"/>
          <p:nvPr>
            <p:ph idx="4294967295" type="title"/>
          </p:nvPr>
        </p:nvSpPr>
        <p:spPr>
          <a:xfrm>
            <a:off x="6933957" y="1983850"/>
            <a:ext cx="20583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  <a:endParaRPr b="1" sz="222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6933950" y="2569975"/>
            <a:ext cx="2210100" cy="22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look for transparency and honesty in the final output</a:t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6"/>
          <p:cNvSpPr txBox="1"/>
          <p:nvPr>
            <p:ph idx="4294967295" type="title"/>
          </p:nvPr>
        </p:nvSpPr>
        <p:spPr>
          <a:xfrm>
            <a:off x="311700" y="1731346"/>
            <a:ext cx="2058300" cy="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2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40%</a:t>
            </a:r>
            <a:endParaRPr b="1" sz="192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6"/>
          <p:cNvSpPr txBox="1"/>
          <p:nvPr>
            <p:ph idx="4294967295" type="title"/>
          </p:nvPr>
        </p:nvSpPr>
        <p:spPr>
          <a:xfrm>
            <a:off x="2519123" y="1731346"/>
            <a:ext cx="2058300" cy="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2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30%</a:t>
            </a:r>
            <a:endParaRPr b="1" sz="192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16"/>
          <p:cNvSpPr txBox="1"/>
          <p:nvPr>
            <p:ph idx="4294967295" type="title"/>
          </p:nvPr>
        </p:nvSpPr>
        <p:spPr>
          <a:xfrm>
            <a:off x="4726547" y="1731346"/>
            <a:ext cx="2058300" cy="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2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20%</a:t>
            </a:r>
            <a:endParaRPr b="1" sz="192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16"/>
          <p:cNvSpPr txBox="1"/>
          <p:nvPr>
            <p:ph idx="4294967295" type="title"/>
          </p:nvPr>
        </p:nvSpPr>
        <p:spPr>
          <a:xfrm>
            <a:off x="6933952" y="1731346"/>
            <a:ext cx="2058300" cy="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2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10%</a:t>
            </a:r>
            <a:endParaRPr b="1" sz="192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49275" y="4876225"/>
            <a:ext cx="85206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Communicating ideas presentation			Anna Fedele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/>
        </p:nvSpPr>
        <p:spPr>
          <a:xfrm>
            <a:off x="302975" y="303000"/>
            <a:ext cx="33255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stakeholders</a:t>
            </a:r>
            <a:endParaRPr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413" y="300113"/>
            <a:ext cx="4543273" cy="454327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235000" y="1152325"/>
            <a:ext cx="33255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Courier New"/>
              <a:buChar char="●"/>
            </a:pPr>
            <a:r>
              <a:rPr lang="en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Educational institutions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Courier New"/>
              <a:buChar char="●"/>
            </a:pPr>
            <a:r>
              <a:rPr lang="en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Studios and collectives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Courier New"/>
              <a:buChar char="●"/>
            </a:pPr>
            <a:r>
              <a:rPr lang="en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Artistic places and cultural exhibitions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149275" y="4876225"/>
            <a:ext cx="85206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Communicating ideas presentation			Anna Fedele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302975" y="303000"/>
            <a:ext cx="33255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302975" y="303000"/>
            <a:ext cx="60090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Communication matrix</a:t>
            </a:r>
            <a:endParaRPr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44997"/>
          <a:stretch/>
        </p:blipFill>
        <p:spPr>
          <a:xfrm>
            <a:off x="204000" y="1167375"/>
            <a:ext cx="8735975" cy="280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149275" y="4876225"/>
            <a:ext cx="85206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Communicating ideas presentation			Anna Fedele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302975" y="303000"/>
            <a:ext cx="60090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Where am i until now?</a:t>
            </a:r>
            <a:endParaRPr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149275" y="4876225"/>
            <a:ext cx="85206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Communicating ideas presentation			Anna Fedele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50" y="1025400"/>
            <a:ext cx="8170849" cy="369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/>
        </p:nvSpPr>
        <p:spPr>
          <a:xfrm>
            <a:off x="302975" y="303000"/>
            <a:ext cx="60090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Where am i until now?</a:t>
            </a:r>
            <a:endParaRPr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49275" y="4876225"/>
            <a:ext cx="85206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Communicating ideas presentation			Anna Fedele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