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9F90F-0168-72BB-07BB-CCBDE2DA7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/>
          <a:stretch/>
        </p:blipFill>
        <p:spPr>
          <a:xfrm>
            <a:off x="429208" y="1439813"/>
            <a:ext cx="8212403" cy="462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 Strategy 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5ACA3-574B-7D82-8D4A-54BCB6B1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1270000"/>
            <a:ext cx="6886899" cy="54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64</TotalTime>
  <Words>79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Control Strategy Agenda</vt:lpstr>
      <vt:lpstr>State Control</vt:lpstr>
      <vt:lpstr>Data Analisys &amp; ThingSpeak</vt:lpstr>
      <vt:lpstr>Node-red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Geraci  Anna</cp:lastModifiedBy>
  <cp:revision>3</cp:revision>
  <dcterms:created xsi:type="dcterms:W3CDTF">2023-05-14T18:09:48Z</dcterms:created>
  <dcterms:modified xsi:type="dcterms:W3CDTF">2023-05-16T17:47:01Z</dcterms:modified>
</cp:coreProperties>
</file>