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2" r:id="rId9"/>
    <p:sldId id="273" r:id="rId10"/>
    <p:sldId id="274" r:id="rId11"/>
    <p:sldId id="262" r:id="rId12"/>
    <p:sldId id="263" r:id="rId13"/>
    <p:sldId id="268" r:id="rId14"/>
    <p:sldId id="264" r:id="rId15"/>
    <p:sldId id="265" r:id="rId16"/>
    <p:sldId id="266" r:id="rId17"/>
    <p:sldId id="267"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18/05/2023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18/05/2023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18/05/2023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18/05/2023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18/05/2023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18/05/2023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2030217"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a:t>
            </a:r>
          </a:p>
          <a:p>
            <a:pPr algn="l"/>
            <a:r>
              <a:rPr lang="it-IT" sz="1600" dirty="0">
                <a:solidFill>
                  <a:schemeClr val="tx1"/>
                </a:solidFill>
              </a:rPr>
              <a:t>Carlo Simone</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Tree>
    <p:extLst>
      <p:ext uri="{BB962C8B-B14F-4D97-AF65-F5344CB8AC3E}">
        <p14:creationId xmlns:p14="http://schemas.microsoft.com/office/powerpoint/2010/main" val="154748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endParaRPr lang="it-IT" dirty="0"/>
          </a:p>
        </p:txBody>
      </p:sp>
    </p:spTree>
    <p:extLst>
      <p:ext uri="{BB962C8B-B14F-4D97-AF65-F5344CB8AC3E}">
        <p14:creationId xmlns:p14="http://schemas.microsoft.com/office/powerpoint/2010/main" val="50535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9" y="831461"/>
            <a:ext cx="4320154"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a:t>
            </a:r>
            <a:r>
              <a:rPr lang="it-IT" sz="1600" b="1" dirty="0">
                <a:solidFill>
                  <a:schemeClr val="tx1"/>
                </a:solidFill>
              </a:rPr>
              <a:t> </a:t>
            </a:r>
            <a:r>
              <a:rPr lang="it-IT" sz="1600" b="1" dirty="0" err="1">
                <a:solidFill>
                  <a:schemeClr val="tx1"/>
                </a:solidFill>
              </a:rPr>
              <a:t>has</a:t>
            </a:r>
            <a:r>
              <a:rPr lang="it-IT" sz="1600" b="1" dirty="0">
                <a:solidFill>
                  <a:schemeClr val="tx1"/>
                </a:solidFill>
              </a:rPr>
              <a:t>:</a:t>
            </a:r>
          </a:p>
          <a:p>
            <a:pPr algn="just"/>
            <a:r>
              <a:rPr lang="it-IT" sz="1600" b="1" dirty="0">
                <a:solidFill>
                  <a:schemeClr val="tx1"/>
                </a:solidFill>
              </a:rPr>
              <a:t>General Information:</a:t>
            </a:r>
          </a:p>
          <a:p>
            <a:pPr algn="just"/>
            <a:endParaRPr lang="it-IT" sz="1600" b="1" dirty="0">
              <a:solidFill>
                <a:schemeClr val="tx1"/>
              </a:solidFill>
            </a:endParaRPr>
          </a:p>
          <a:p>
            <a:pPr marL="0" indent="0" algn="just">
              <a:buNone/>
            </a:pPr>
            <a:r>
              <a:rPr lang="it-IT" sz="1600" b="1" dirty="0">
                <a:solidFill>
                  <a:schemeClr val="tx1"/>
                </a:solidFill>
              </a:rPr>
              <a:t> </a:t>
            </a:r>
            <a:endParaRPr lang="it-IT" sz="1600" dirty="0">
              <a:solidFill>
                <a:schemeClr val="tx1"/>
              </a:solidFill>
            </a:endParaRPr>
          </a:p>
          <a:p>
            <a:pPr algn="just"/>
            <a:r>
              <a:rPr lang="it-IT" sz="1600" b="1" dirty="0">
                <a:solidFill>
                  <a:schemeClr val="tx1"/>
                </a:solidFill>
              </a:rPr>
              <a:t>User List:</a:t>
            </a:r>
          </a:p>
          <a:p>
            <a:pPr algn="just"/>
            <a:endParaRPr lang="it-IT" sz="1600" b="1"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Device List:</a:t>
            </a:r>
            <a:r>
              <a:rPr lang="it-IT" sz="1600" dirty="0">
                <a:solidFill>
                  <a:schemeClr val="tx1"/>
                </a:solidFill>
              </a:rPr>
              <a:t> </a:t>
            </a:r>
          </a:p>
        </p:txBody>
      </p:sp>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p:txBody>
          <a:bodyPr/>
          <a:lstStyle/>
          <a:p>
            <a:r>
              <a:rPr lang="it-IT" dirty="0"/>
              <a:t>GET </a:t>
            </a:r>
            <a:r>
              <a:rPr lang="it-IT" dirty="0" err="1"/>
              <a:t>method</a:t>
            </a:r>
            <a:endParaRPr lang="it-IT" dirty="0"/>
          </a:p>
        </p:txBody>
      </p:sp>
    </p:spTree>
    <p:extLst>
      <p:ext uri="{BB962C8B-B14F-4D97-AF65-F5344CB8AC3E}">
        <p14:creationId xmlns:p14="http://schemas.microsoft.com/office/powerpoint/2010/main" val="31184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64C0-3E7D-37D3-FDE0-85CFA9F8D09D}"/>
              </a:ext>
            </a:extLst>
          </p:cNvPr>
          <p:cNvSpPr>
            <a:spLocks noGrp="1"/>
          </p:cNvSpPr>
          <p:nvPr>
            <p:ph type="title"/>
          </p:nvPr>
        </p:nvSpPr>
        <p:spPr/>
        <p:txBody>
          <a:bodyPr/>
          <a:lstStyle/>
          <a:p>
            <a:r>
              <a:rPr lang="it-IT" dirty="0"/>
              <a:t>POST </a:t>
            </a:r>
            <a:r>
              <a:rPr lang="it-IT" dirty="0" err="1"/>
              <a:t>method</a:t>
            </a:r>
            <a:endParaRPr lang="it-IT" dirty="0"/>
          </a:p>
        </p:txBody>
      </p:sp>
    </p:spTree>
    <p:extLst>
      <p:ext uri="{BB962C8B-B14F-4D97-AF65-F5344CB8AC3E}">
        <p14:creationId xmlns:p14="http://schemas.microsoft.com/office/powerpoint/2010/main" val="405740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AEB9-7221-5286-E856-A9E8DBF9F57C}"/>
              </a:ext>
            </a:extLst>
          </p:cNvPr>
          <p:cNvSpPr>
            <a:spLocks noGrp="1"/>
          </p:cNvSpPr>
          <p:nvPr>
            <p:ph type="title"/>
          </p:nvPr>
        </p:nvSpPr>
        <p:spPr/>
        <p:txBody>
          <a:bodyPr/>
          <a:lstStyle/>
          <a:p>
            <a:r>
              <a:rPr lang="it-IT" dirty="0"/>
              <a:t>PUT </a:t>
            </a:r>
            <a:r>
              <a:rPr lang="it-IT" dirty="0" err="1"/>
              <a:t>method</a:t>
            </a:r>
            <a:endParaRPr lang="it-IT" dirty="0"/>
          </a:p>
        </p:txBody>
      </p:sp>
    </p:spTree>
    <p:extLst>
      <p:ext uri="{BB962C8B-B14F-4D97-AF65-F5344CB8AC3E}">
        <p14:creationId xmlns:p14="http://schemas.microsoft.com/office/powerpoint/2010/main" val="4283805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496</TotalTime>
  <Words>858</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GET method</vt:lpstr>
      <vt:lpstr>POST method</vt:lpstr>
      <vt:lpstr>PUT method</vt:lpstr>
      <vt:lpstr>Update the DeviceList</vt:lpstr>
      <vt:lpstr>Device Connectors</vt:lpstr>
      <vt:lpstr>Battery Charger System Control </vt:lpstr>
      <vt:lpstr>Agenda Control Strategy  Compute the percentage of battery necessary to the specific user each day, according to the Agenda information.</vt:lpstr>
      <vt:lpstr>State Control</vt:lpstr>
      <vt:lpstr>Data Analisys &amp; ThingSpeak</vt:lpstr>
      <vt:lpstr>Node-red</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Geraci  Anna</cp:lastModifiedBy>
  <cp:revision>18</cp:revision>
  <dcterms:created xsi:type="dcterms:W3CDTF">2023-05-14T18:09:48Z</dcterms:created>
  <dcterms:modified xsi:type="dcterms:W3CDTF">2023-05-18T10:32:25Z</dcterms:modified>
</cp:coreProperties>
</file>