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75" r:id="rId8"/>
    <p:sldId id="276" r:id="rId9"/>
    <p:sldId id="271" r:id="rId10"/>
    <p:sldId id="277" r:id="rId11"/>
    <p:sldId id="278" r:id="rId12"/>
    <p:sldId id="274" r:id="rId13"/>
    <p:sldId id="279" r:id="rId14"/>
    <p:sldId id="283" r:id="rId15"/>
    <p:sldId id="281" r:id="rId16"/>
    <p:sldId id="284" r:id="rId17"/>
    <p:sldId id="280" r:id="rId18"/>
    <p:sldId id="282" r:id="rId19"/>
    <p:sldId id="285" r:id="rId20"/>
    <p:sldId id="286" r:id="rId21"/>
    <p:sldId id="263" r:id="rId22"/>
    <p:sldId id="268" r:id="rId23"/>
    <p:sldId id="264" r:id="rId24"/>
    <p:sldId id="266" r:id="rId25"/>
    <p:sldId id="265" r:id="rId26"/>
    <p:sldId id="267"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30/05/2023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30/05/2023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30/05/2023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30/05/2023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r>
              <a:rPr lang="it-IT" sz="1600" dirty="0">
                <a:solidFill>
                  <a:schemeClr val="tx1"/>
                </a:solidFill>
              </a:rPr>
              <a:t> </a:t>
            </a:r>
          </a:p>
          <a:p>
            <a:pPr algn="l"/>
            <a:r>
              <a:rPr lang="it-IT" sz="1600" dirty="0">
                <a:solidFill>
                  <a:schemeClr val="tx1"/>
                </a:solidFill>
              </a:rPr>
              <a:t>Michele Claudio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pic>
        <p:nvPicPr>
          <p:cNvPr id="7" name="Content Placeholder 6">
            <a:extLst>
              <a:ext uri="{FF2B5EF4-FFF2-40B4-BE49-F238E27FC236}">
                <a16:creationId xmlns:a16="http://schemas.microsoft.com/office/drawing/2014/main" id="{49246A06-62A0-4D48-BEA0-047053D43A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4050" y="2074443"/>
            <a:ext cx="4536701" cy="3402526"/>
          </a:xfrm>
        </p:spPr>
      </p:pic>
    </p:spTree>
    <p:extLst>
      <p:ext uri="{BB962C8B-B14F-4D97-AF65-F5344CB8AC3E}">
        <p14:creationId xmlns:p14="http://schemas.microsoft.com/office/powerpoint/2010/main" val="376717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Update</a:t>
            </a:r>
          </a:p>
        </p:txBody>
      </p:sp>
      <p:pic>
        <p:nvPicPr>
          <p:cNvPr id="5" name="Picture 4">
            <a:extLst>
              <a:ext uri="{FF2B5EF4-FFF2-40B4-BE49-F238E27FC236}">
                <a16:creationId xmlns:a16="http://schemas.microsoft.com/office/drawing/2014/main" id="{013A3A9F-F569-4F5A-9E4D-7057E321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37" y="1582016"/>
            <a:ext cx="8001846" cy="4513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96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877</TotalTime>
  <Words>1860</Words>
  <Application>Microsoft Office PowerPoint</Application>
  <PresentationFormat>Widescreen</PresentationFormat>
  <Paragraphs>271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Courier New</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Agenda Control Strategy  Compute the percentage of battery necessary to the specific user each day, according to the Agenda information.</vt:lpstr>
      <vt:lpstr>State Control</vt:lpstr>
      <vt:lpstr>Node-red</vt:lpstr>
      <vt:lpstr>Data Analisys &amp; ThingSpeak</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40</cp:revision>
  <dcterms:created xsi:type="dcterms:W3CDTF">2023-05-14T18:09:48Z</dcterms:created>
  <dcterms:modified xsi:type="dcterms:W3CDTF">2023-05-30T21:47:22Z</dcterms:modified>
</cp:coreProperties>
</file>