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030217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9F90F-0168-72BB-07BB-CCBDE2DA7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/>
          <a:stretch/>
        </p:blipFill>
        <p:spPr>
          <a:xfrm>
            <a:off x="429208" y="1439813"/>
            <a:ext cx="8212403" cy="46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 Strategy Agenda</a:t>
            </a:r>
          </a:p>
        </p:txBody>
      </p: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79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Control Strategy Agenda</vt:lpstr>
      <vt:lpstr>State Control</vt:lpstr>
      <vt:lpstr>Data Analisys &amp; ThingSpeak</vt:lpstr>
      <vt:lpstr>Node-red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Geraci  Anna</cp:lastModifiedBy>
  <cp:revision>2</cp:revision>
  <dcterms:created xsi:type="dcterms:W3CDTF">2023-05-14T18:09:48Z</dcterms:created>
  <dcterms:modified xsi:type="dcterms:W3CDTF">2023-05-15T07:14:14Z</dcterms:modified>
</cp:coreProperties>
</file>