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79" r:id="rId14"/>
    <p:sldId id="283" r:id="rId15"/>
    <p:sldId id="281" r:id="rId16"/>
    <p:sldId id="284" r:id="rId17"/>
    <p:sldId id="280" r:id="rId18"/>
    <p:sldId id="282" r:id="rId19"/>
    <p:sldId id="285" r:id="rId20"/>
    <p:sldId id="286" r:id="rId21"/>
    <p:sldId id="263" r:id="rId22"/>
    <p:sldId id="268" r:id="rId23"/>
    <p:sldId id="264" r:id="rId24"/>
    <p:sldId id="266" r:id="rId25"/>
    <p:sldId id="265" r:id="rId26"/>
    <p:sldId id="267"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sp>
        <p:nvSpPr>
          <p:cNvPr id="5" name="Segnaposto contenuto 4">
            <a:extLst>
              <a:ext uri="{FF2B5EF4-FFF2-40B4-BE49-F238E27FC236}">
                <a16:creationId xmlns:a16="http://schemas.microsoft.com/office/drawing/2014/main" id="{1C6E5A50-D568-FE8F-7B37-B337BBA1806A}"/>
              </a:ext>
            </a:extLst>
          </p:cNvPr>
          <p:cNvSpPr>
            <a:spLocks noGrp="1"/>
          </p:cNvSpPr>
          <p:nvPr>
            <p:ph sz="half" idx="2"/>
          </p:nvPr>
        </p:nvSpPr>
        <p:spPr>
          <a:xfrm>
            <a:off x="5781674" y="2160589"/>
            <a:ext cx="3492329" cy="3880773"/>
          </a:xfrm>
        </p:spPr>
        <p:txBody>
          <a:bodyPr/>
          <a:lstStyle/>
          <a:p>
            <a:endParaRPr lang="it-IT" dirty="0"/>
          </a:p>
        </p:txBody>
      </p:sp>
      <p:sp>
        <p:nvSpPr>
          <p:cNvPr id="4" name="CasellaDiTesto 3">
            <a:extLst>
              <a:ext uri="{FF2B5EF4-FFF2-40B4-BE49-F238E27FC236}">
                <a16:creationId xmlns:a16="http://schemas.microsoft.com/office/drawing/2014/main" id="{AD9C5F65-4709-861E-7A72-29E3086F98A9}"/>
              </a:ext>
            </a:extLst>
          </p:cNvPr>
          <p:cNvSpPr txBox="1"/>
          <p:nvPr/>
        </p:nvSpPr>
        <p:spPr>
          <a:xfrm>
            <a:off x="6579239" y="3244334"/>
            <a:ext cx="1732327" cy="369332"/>
          </a:xfrm>
          <a:prstGeom prst="rect">
            <a:avLst/>
          </a:prstGeom>
          <a:noFill/>
        </p:spPr>
        <p:txBody>
          <a:bodyPr wrap="square" rtlCol="0">
            <a:spAutoFit/>
          </a:bodyPr>
          <a:lstStyle/>
          <a:p>
            <a:r>
              <a:rPr lang="it-IT" dirty="0"/>
              <a:t>PICTURE HERE</a:t>
            </a:r>
          </a:p>
        </p:txBody>
      </p:sp>
    </p:spTree>
    <p:extLst>
      <p:ext uri="{BB962C8B-B14F-4D97-AF65-F5344CB8AC3E}">
        <p14:creationId xmlns:p14="http://schemas.microsoft.com/office/powerpoint/2010/main" val="376717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871</TotalTime>
  <Words>1862</Words>
  <Application>Microsoft Office PowerPoint</Application>
  <PresentationFormat>Widescreen</PresentationFormat>
  <Paragraphs>273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Courier New</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Analisys &amp; ThingSpeak</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39</cp:revision>
  <dcterms:created xsi:type="dcterms:W3CDTF">2023-05-14T18:09:48Z</dcterms:created>
  <dcterms:modified xsi:type="dcterms:W3CDTF">2023-05-30T13:09:55Z</dcterms:modified>
</cp:coreProperties>
</file>