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D15E6-D300-407C-B232-9CBBACFFDEA3}"/>
              </a:ext>
            </a:extLst>
          </p:cNvPr>
          <p:cNvSpPr txBox="1"/>
          <p:nvPr/>
        </p:nvSpPr>
        <p:spPr>
          <a:xfrm>
            <a:off x="5414682" y="3729318"/>
            <a:ext cx="26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DASHBOARD FUNZIONANTE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7"/>
            <a:ext cx="4320154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959A-E193-C8AC-906E-32E3540E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218293"/>
            <a:ext cx="7055800" cy="460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86C7EE-6AE5-F2C5-1C8C-A6EA9125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" r="1"/>
          <a:stretch/>
        </p:blipFill>
        <p:spPr>
          <a:xfrm>
            <a:off x="9336759" y="1515594"/>
            <a:ext cx="2271400" cy="1510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0FC84-C5DC-1330-6F88-368F119A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712"/>
          <a:stretch/>
        </p:blipFill>
        <p:spPr>
          <a:xfrm>
            <a:off x="9336759" y="3093853"/>
            <a:ext cx="2271401" cy="30549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43C3F9-970D-B9F8-6017-A8CDCF6C5AC9}"/>
              </a:ext>
            </a:extLst>
          </p:cNvPr>
          <p:cNvSpPr txBox="1"/>
          <p:nvPr/>
        </p:nvSpPr>
        <p:spPr>
          <a:xfrm>
            <a:off x="9336759" y="768334"/>
            <a:ext cx="227140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Catalog</a:t>
            </a:r>
            <a:r>
              <a:rPr lang="it-IT" b="1" dirty="0"/>
              <a:t> Format in User </a:t>
            </a:r>
            <a:r>
              <a:rPr lang="it-IT" b="1" dirty="0" err="1"/>
              <a:t>section</a:t>
            </a:r>
            <a:endParaRPr lang="it-IT" b="1" dirty="0"/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59" y="1441119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2" b="13060"/>
          <a:stretch/>
        </p:blipFill>
        <p:spPr>
          <a:xfrm>
            <a:off x="6096000" y="5319719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70879" y="4966447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382</TotalTime>
  <Words>466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Agenda Control Strategy  Compute the percentage of battery necessary to the specific user each day, according to the Agenda information.</vt:lpstr>
      <vt:lpstr>State Control</vt:lpstr>
      <vt:lpstr>Data Analisys &amp; ThingSpeak</vt:lpstr>
      <vt:lpstr>Node-red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Anna Geraci</cp:lastModifiedBy>
  <cp:revision>14</cp:revision>
  <dcterms:created xsi:type="dcterms:W3CDTF">2023-05-14T18:09:48Z</dcterms:created>
  <dcterms:modified xsi:type="dcterms:W3CDTF">2023-05-17T15:56:39Z</dcterms:modified>
</cp:coreProperties>
</file>