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030217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8AAC8E-E9C6-4153-A9A1-CEF7920A75A6}"/>
              </a:ext>
            </a:extLst>
          </p:cNvPr>
          <p:cNvSpPr txBox="1">
            <a:spLocks/>
          </p:cNvSpPr>
          <p:nvPr/>
        </p:nvSpPr>
        <p:spPr>
          <a:xfrm>
            <a:off x="277905" y="1270000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and general information.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TelegramBot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Agenda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in case the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kilometers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too</a:t>
            </a:r>
            <a:r>
              <a:rPr lang="it-IT" sz="1600" dirty="0">
                <a:solidFill>
                  <a:schemeClr val="tx1"/>
                </a:solidFill>
              </a:rPr>
              <a:t> high for a single </a:t>
            </a:r>
            <a:r>
              <a:rPr lang="it-IT" sz="1600" dirty="0" err="1">
                <a:solidFill>
                  <a:schemeClr val="tx1"/>
                </a:solidFill>
              </a:rPr>
              <a:t>recharge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cycle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382B-179E-4B2A-85DC-A29B7FD8F2AC}"/>
              </a:ext>
            </a:extLst>
          </p:cNvPr>
          <p:cNvSpPr txBox="1"/>
          <p:nvPr/>
        </p:nvSpPr>
        <p:spPr>
          <a:xfrm>
            <a:off x="5914212" y="1651879"/>
            <a:ext cx="2225738" cy="646331"/>
          </a:xfrm>
          <a:custGeom>
            <a:avLst/>
            <a:gdLst>
              <a:gd name="connsiteX0" fmla="*/ 0 w 2225738"/>
              <a:gd name="connsiteY0" fmla="*/ 0 h 646331"/>
              <a:gd name="connsiteX1" fmla="*/ 534177 w 2225738"/>
              <a:gd name="connsiteY1" fmla="*/ 0 h 646331"/>
              <a:gd name="connsiteX2" fmla="*/ 1023839 w 2225738"/>
              <a:gd name="connsiteY2" fmla="*/ 0 h 646331"/>
              <a:gd name="connsiteX3" fmla="*/ 1624789 w 2225738"/>
              <a:gd name="connsiteY3" fmla="*/ 0 h 646331"/>
              <a:gd name="connsiteX4" fmla="*/ 2225738 w 2225738"/>
              <a:gd name="connsiteY4" fmla="*/ 0 h 646331"/>
              <a:gd name="connsiteX5" fmla="*/ 2225738 w 2225738"/>
              <a:gd name="connsiteY5" fmla="*/ 646331 h 646331"/>
              <a:gd name="connsiteX6" fmla="*/ 1713818 w 2225738"/>
              <a:gd name="connsiteY6" fmla="*/ 646331 h 646331"/>
              <a:gd name="connsiteX7" fmla="*/ 1201899 w 2225738"/>
              <a:gd name="connsiteY7" fmla="*/ 646331 h 646331"/>
              <a:gd name="connsiteX8" fmla="*/ 600949 w 2225738"/>
              <a:gd name="connsiteY8" fmla="*/ 646331 h 646331"/>
              <a:gd name="connsiteX9" fmla="*/ 0 w 2225738"/>
              <a:gd name="connsiteY9" fmla="*/ 646331 h 646331"/>
              <a:gd name="connsiteX10" fmla="*/ 0 w 222573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5738" h="646331" extrusionOk="0">
                <a:moveTo>
                  <a:pt x="0" y="0"/>
                </a:moveTo>
                <a:cubicBezTo>
                  <a:pt x="117058" y="-26546"/>
                  <a:pt x="367199" y="21543"/>
                  <a:pt x="534177" y="0"/>
                </a:cubicBezTo>
                <a:cubicBezTo>
                  <a:pt x="701155" y="-21543"/>
                  <a:pt x="847167" y="-5472"/>
                  <a:pt x="1023839" y="0"/>
                </a:cubicBezTo>
                <a:cubicBezTo>
                  <a:pt x="1200511" y="5472"/>
                  <a:pt x="1411574" y="-16462"/>
                  <a:pt x="1624789" y="0"/>
                </a:cubicBezTo>
                <a:cubicBezTo>
                  <a:pt x="1838004" y="16462"/>
                  <a:pt x="1993235" y="22968"/>
                  <a:pt x="2225738" y="0"/>
                </a:cubicBezTo>
                <a:cubicBezTo>
                  <a:pt x="2256694" y="233906"/>
                  <a:pt x="2248514" y="437436"/>
                  <a:pt x="2225738" y="646331"/>
                </a:cubicBezTo>
                <a:cubicBezTo>
                  <a:pt x="2034758" y="634014"/>
                  <a:pt x="1900816" y="627648"/>
                  <a:pt x="1713818" y="646331"/>
                </a:cubicBezTo>
                <a:cubicBezTo>
                  <a:pt x="1526820" y="665014"/>
                  <a:pt x="1345189" y="638800"/>
                  <a:pt x="1201899" y="646331"/>
                </a:cubicBezTo>
                <a:cubicBezTo>
                  <a:pt x="1058609" y="653862"/>
                  <a:pt x="769087" y="642455"/>
                  <a:pt x="600949" y="646331"/>
                </a:cubicBezTo>
                <a:cubicBezTo>
                  <a:pt x="432811" y="650208"/>
                  <a:pt x="168293" y="620958"/>
                  <a:pt x="0" y="646331"/>
                </a:cubicBezTo>
                <a:cubicBezTo>
                  <a:pt x="-11696" y="394072"/>
                  <a:pt x="-16628" y="1984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station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C874-EB55-44E9-813C-502BFE3AB0A3}"/>
              </a:ext>
            </a:extLst>
          </p:cNvPr>
          <p:cNvSpPr txBox="1"/>
          <p:nvPr/>
        </p:nvSpPr>
        <p:spPr>
          <a:xfrm>
            <a:off x="8247526" y="2554061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44450" cap="rnd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Temperature of the </a:t>
            </a:r>
            <a:r>
              <a:rPr lang="it-IT" dirty="0" err="1"/>
              <a:t>battery</a:t>
            </a:r>
            <a:r>
              <a:rPr lang="it-IT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995C2-6518-4B76-9FC6-D816D2F37CF6}"/>
              </a:ext>
            </a:extLst>
          </p:cNvPr>
          <p:cNvSpPr txBox="1"/>
          <p:nvPr/>
        </p:nvSpPr>
        <p:spPr>
          <a:xfrm>
            <a:off x="4566864" y="2877226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F9A6-2DEB-4155-B2B7-BA24EF46005D}"/>
              </a:ext>
            </a:extLst>
          </p:cNvPr>
          <p:cNvSpPr txBox="1"/>
          <p:nvPr/>
        </p:nvSpPr>
        <p:spPr>
          <a:xfrm>
            <a:off x="7027081" y="3916548"/>
            <a:ext cx="2026023" cy="923330"/>
          </a:xfrm>
          <a:custGeom>
            <a:avLst/>
            <a:gdLst>
              <a:gd name="connsiteX0" fmla="*/ 0 w 2026023"/>
              <a:gd name="connsiteY0" fmla="*/ 0 h 923330"/>
              <a:gd name="connsiteX1" fmla="*/ 655081 w 2026023"/>
              <a:gd name="connsiteY1" fmla="*/ 0 h 923330"/>
              <a:gd name="connsiteX2" fmla="*/ 1269641 w 2026023"/>
              <a:gd name="connsiteY2" fmla="*/ 0 h 923330"/>
              <a:gd name="connsiteX3" fmla="*/ 2026023 w 2026023"/>
              <a:gd name="connsiteY3" fmla="*/ 0 h 923330"/>
              <a:gd name="connsiteX4" fmla="*/ 2026023 w 2026023"/>
              <a:gd name="connsiteY4" fmla="*/ 452432 h 923330"/>
              <a:gd name="connsiteX5" fmla="*/ 2026023 w 2026023"/>
              <a:gd name="connsiteY5" fmla="*/ 923330 h 923330"/>
              <a:gd name="connsiteX6" fmla="*/ 1391202 w 2026023"/>
              <a:gd name="connsiteY6" fmla="*/ 923330 h 923330"/>
              <a:gd name="connsiteX7" fmla="*/ 756382 w 2026023"/>
              <a:gd name="connsiteY7" fmla="*/ 923330 h 923330"/>
              <a:gd name="connsiteX8" fmla="*/ 0 w 2026023"/>
              <a:gd name="connsiteY8" fmla="*/ 923330 h 923330"/>
              <a:gd name="connsiteX9" fmla="*/ 0 w 2026023"/>
              <a:gd name="connsiteY9" fmla="*/ 489365 h 923330"/>
              <a:gd name="connsiteX10" fmla="*/ 0 w 202602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6023" h="923330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6227" y="150931"/>
                  <a:pt x="2036365" y="351520"/>
                  <a:pt x="2026023" y="452432"/>
                </a:cubicBezTo>
                <a:cubicBezTo>
                  <a:pt x="2015681" y="553344"/>
                  <a:pt x="2046228" y="767503"/>
                  <a:pt x="2026023" y="923330"/>
                </a:cubicBezTo>
                <a:cubicBezTo>
                  <a:pt x="1824029" y="923601"/>
                  <a:pt x="1529174" y="954505"/>
                  <a:pt x="1391202" y="923330"/>
                </a:cubicBezTo>
                <a:cubicBezTo>
                  <a:pt x="1253230" y="892155"/>
                  <a:pt x="932726" y="918800"/>
                  <a:pt x="756382" y="923330"/>
                </a:cubicBezTo>
                <a:cubicBezTo>
                  <a:pt x="580038" y="927860"/>
                  <a:pt x="309775" y="938791"/>
                  <a:pt x="0" y="923330"/>
                </a:cubicBezTo>
                <a:cubicBezTo>
                  <a:pt x="-15011" y="782008"/>
                  <a:pt x="5375" y="606538"/>
                  <a:pt x="0" y="489365"/>
                </a:cubicBezTo>
                <a:cubicBezTo>
                  <a:pt x="-5375" y="372192"/>
                  <a:pt x="5879" y="1362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Km </a:t>
            </a:r>
            <a:r>
              <a:rPr lang="it-IT" dirty="0" err="1"/>
              <a:t>necessary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autonomy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70964"/>
          </a:xfrm>
        </p:spPr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8E16-D96E-47E3-87F6-B19D633E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1267541"/>
            <a:ext cx="5677392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3BC2B48-59BF-4B58-8431-06772D86AECB}"/>
              </a:ext>
            </a:extLst>
          </p:cNvPr>
          <p:cNvSpPr txBox="1">
            <a:spLocks/>
          </p:cNvSpPr>
          <p:nvPr/>
        </p:nvSpPr>
        <p:spPr>
          <a:xfrm>
            <a:off x="152400" y="1032042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via MQTT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the information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detect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flag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manual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actuation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Visualize</a:t>
            </a:r>
            <a:r>
              <a:rPr lang="it-IT" sz="1600" dirty="0">
                <a:solidFill>
                  <a:schemeClr val="tx1"/>
                </a:solidFill>
              </a:rPr>
              <a:t> data come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set the </a:t>
            </a:r>
            <a:r>
              <a:rPr lang="it-IT" sz="1600" dirty="0" err="1">
                <a:solidFill>
                  <a:schemeClr val="tx1"/>
                </a:solidFill>
              </a:rPr>
              <a:t>Charger</a:t>
            </a:r>
            <a:r>
              <a:rPr lang="it-IT" sz="1600" dirty="0">
                <a:solidFill>
                  <a:schemeClr val="tx1"/>
                </a:solidFill>
              </a:rPr>
              <a:t> On or Off </a:t>
            </a:r>
            <a:r>
              <a:rPr lang="it-IT" sz="1600" dirty="0" err="1">
                <a:solidFill>
                  <a:schemeClr val="tx1"/>
                </a:solidFill>
              </a:rPr>
              <a:t>manually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3 </a:t>
            </a:r>
            <a:r>
              <a:rPr lang="it-IT" sz="1600" dirty="0" err="1">
                <a:solidFill>
                  <a:schemeClr val="tx1"/>
                </a:solidFill>
              </a:rPr>
              <a:t>buttons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MQTT </a:t>
            </a:r>
            <a:r>
              <a:rPr lang="it-IT" sz="1600" dirty="0" err="1">
                <a:solidFill>
                  <a:schemeClr val="tx1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related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D15E6-D300-407C-B232-9CBBACFFDEA3}"/>
              </a:ext>
            </a:extLst>
          </p:cNvPr>
          <p:cNvSpPr txBox="1"/>
          <p:nvPr/>
        </p:nvSpPr>
        <p:spPr>
          <a:xfrm>
            <a:off x="5414682" y="3729318"/>
            <a:ext cx="26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DASHBOARD FUNZIONANTE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305084" y="1624679"/>
            <a:ext cx="3854766" cy="66587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Command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/start: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available</a:t>
            </a:r>
            <a:r>
              <a:rPr lang="it-IT" sz="1600" dirty="0">
                <a:solidFill>
                  <a:schemeClr val="tx1"/>
                </a:solidFill>
              </a:rPr>
              <a:t> on </a:t>
            </a:r>
            <a:r>
              <a:rPr lang="it-IT" sz="1600" dirty="0" err="1">
                <a:solidFill>
                  <a:schemeClr val="tx1"/>
                </a:solidFill>
              </a:rPr>
              <a:t>TelegramBot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IsPresence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station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AlertSMS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there</a:t>
            </a:r>
            <a:r>
              <a:rPr lang="it-IT" sz="1600" dirty="0">
                <a:solidFill>
                  <a:schemeClr val="tx1"/>
                </a:solidFill>
              </a:rPr>
              <a:t> are </a:t>
            </a:r>
            <a:r>
              <a:rPr lang="it-IT" sz="1600" dirty="0" err="1">
                <a:solidFill>
                  <a:schemeClr val="tx1"/>
                </a:solidFill>
              </a:rPr>
              <a:t>issue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charging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425838" y="1884654"/>
            <a:ext cx="3854766" cy="66587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/Agenda*day*: </a:t>
            </a:r>
            <a:r>
              <a:rPr lang="it-IT" sz="1600" dirty="0">
                <a:solidFill>
                  <a:schemeClr val="tx1"/>
                </a:solidFill>
              </a:rPr>
              <a:t>Show to the user the Agenda </a:t>
            </a:r>
            <a:r>
              <a:rPr lang="it-IT" sz="1600" dirty="0" err="1">
                <a:solidFill>
                  <a:schemeClr val="tx1"/>
                </a:solidFill>
              </a:rPr>
              <a:t>saved</a:t>
            </a:r>
            <a:r>
              <a:rPr lang="it-IT" sz="1600" dirty="0">
                <a:solidFill>
                  <a:schemeClr val="tx1"/>
                </a:solidFill>
              </a:rPr>
              <a:t> in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with the *day* </a:t>
            </a:r>
            <a:r>
              <a:rPr lang="it-IT" sz="1600" dirty="0" err="1">
                <a:solidFill>
                  <a:schemeClr val="tx1"/>
                </a:solidFill>
              </a:rPr>
              <a:t>specified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/Agenda*day*Update: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the Agenda a new commitments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*day*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ViewGraphs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graph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use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9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434803" y="1077831"/>
            <a:ext cx="3854766" cy="66587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/switch: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status of the car.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/exit: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exit from </a:t>
            </a:r>
            <a:r>
              <a:rPr lang="it-IT" sz="1600" dirty="0" err="1">
                <a:solidFill>
                  <a:schemeClr val="tx1"/>
                </a:solidFill>
              </a:rPr>
              <a:t>any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request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48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7"/>
            <a:ext cx="4320154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959A-E193-C8AC-906E-32E3540E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218293"/>
            <a:ext cx="7055800" cy="460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4" y="120319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86C7EE-6AE5-F2C5-1C8C-A6EA9125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" r="1"/>
          <a:stretch/>
        </p:blipFill>
        <p:spPr>
          <a:xfrm>
            <a:off x="9336759" y="1515594"/>
            <a:ext cx="2271400" cy="1510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00FC84-C5DC-1330-6F88-368F119A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2712"/>
          <a:stretch/>
        </p:blipFill>
        <p:spPr>
          <a:xfrm>
            <a:off x="9336759" y="3093853"/>
            <a:ext cx="2271401" cy="305499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643C3F9-970D-B9F8-6017-A8CDCF6C5AC9}"/>
              </a:ext>
            </a:extLst>
          </p:cNvPr>
          <p:cNvSpPr txBox="1"/>
          <p:nvPr/>
        </p:nvSpPr>
        <p:spPr>
          <a:xfrm>
            <a:off x="9336759" y="768334"/>
            <a:ext cx="227140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Catalog</a:t>
            </a:r>
            <a:r>
              <a:rPr lang="it-IT" b="1" dirty="0"/>
              <a:t> Format in User </a:t>
            </a:r>
            <a:r>
              <a:rPr lang="it-IT" b="1" dirty="0" err="1"/>
              <a:t>section</a:t>
            </a:r>
            <a:endParaRPr lang="it-IT" b="1" dirty="0"/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0" y="1414665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t</a:t>
            </a:r>
            <a:r>
              <a:rPr lang="it-IT" sz="1600" dirty="0">
                <a:solidFill>
                  <a:schemeClr val="tx1"/>
                </a:solidFill>
              </a:rPr>
              <a:t>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167EED-0728-42D1-9CD4-4402FDF1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59" y="1441119"/>
            <a:ext cx="5299071" cy="359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EFD652-A0A3-408B-A985-AAEADA2C04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2" b="13060"/>
          <a:stretch/>
        </p:blipFill>
        <p:spPr>
          <a:xfrm>
            <a:off x="6096000" y="5319719"/>
            <a:ext cx="2949757" cy="74938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CA51A-D956-4E7A-AADC-D3B4E7EFA5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70879" y="4966447"/>
            <a:ext cx="0" cy="353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398</TotalTime>
  <Words>617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Agenda Control Strategy  Compute the percentage of battery necessary to the specific user each day, according to the Agenda information.</vt:lpstr>
      <vt:lpstr>State Control</vt:lpstr>
      <vt:lpstr>Data Analisys &amp; ThingSpeak</vt:lpstr>
      <vt:lpstr>Node-red</vt:lpstr>
      <vt:lpstr>Telegram Bot </vt:lpstr>
      <vt:lpstr>Telegram Bot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Anna Geraci</cp:lastModifiedBy>
  <cp:revision>16</cp:revision>
  <dcterms:created xsi:type="dcterms:W3CDTF">2023-05-14T18:09:48Z</dcterms:created>
  <dcterms:modified xsi:type="dcterms:W3CDTF">2023-05-17T16:18:44Z</dcterms:modified>
</cp:coreProperties>
</file>