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25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82,'151'9,"-50"-2,614 4,-622-18,149-30,-172 23,0 4,125-3,-187 13,54 1,-1-3,79-12,-70 6,0 3,108 6,-64 1,-66-2,23-1,0 3,76 13,-109-10,73-1,-76-5,0 2,62 11,27 4,-2 0,-100-12,-2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28.3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1,'16'4,"-1"0,2-1,-1-1,0-1,18 0,1 1,1027 11,-665-16,567 3,-935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42.0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1,'117'5,"130"23,-164-17,91 13,203 23,2-27,470-23,-823 2,-1-2,0-1,-1-1,29-9,-25 6,0 1,50-5,37 10,-65 3,74-10,-16-1,181 4,-186 7,-75-1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44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1,'456'16,"426"-4,-551-14,-295 4,60 10,-57-5,44 0,299-7,-359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50.5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83,'636'0,"-615"-2,-1 0,40-9,0-1,56-13,-83 16,0 2,0 1,43-2,265 10,-315-1,1 2,30 6,-28-3,44 2,203-9,-247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6:53.2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28,'1270'0,"-1250"-1,1-1,34-9,-33 7,0 0,24-1,6 4,-29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7:35.2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0,'42'3,"0"1,-1 3,51 13,-19-3,313 39,-242-32,-103-15,-1-2,73 3,460-11,-549-1,1 0,31-8,-29 5,44-3,6 8,-55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14T18:37:46.7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1 183,'702'0,"-662"-2,48-8,13-1,139 7,-199-1,-1-1,0-2,42-15,-46 11,36-9,254-32,-263 44,-11 1,80-2,316 11,-419-1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020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28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9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128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499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101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1827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56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75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68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2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837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277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340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25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5FA8-FEF5-4078-A009-D10F19796D95}" type="datetimeFigureOut">
              <a:rPr lang="it-IT" smtClean="0"/>
              <a:t>14/05/2023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42DB85-F737-4CC5-80C2-EC6E6EFF028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255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3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991-C60C-60FB-1338-4BD0EAB61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Smart </a:t>
            </a:r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91183-33F2-5525-464E-CE5FA54D36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it-IT" dirty="0"/>
              <a:t>For </a:t>
            </a:r>
            <a:r>
              <a:rPr lang="it-IT" dirty="0" err="1"/>
              <a:t>you</a:t>
            </a:r>
            <a:r>
              <a:rPr lang="it-IT" dirty="0"/>
              <a:t> and for the world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BB9BDAC-655E-6D5E-FFC4-1C19FEB8EA11}"/>
              </a:ext>
            </a:extLst>
          </p:cNvPr>
          <p:cNvSpPr txBox="1">
            <a:spLocks/>
          </p:cNvSpPr>
          <p:nvPr/>
        </p:nvSpPr>
        <p:spPr>
          <a:xfrm>
            <a:off x="712983" y="4645625"/>
            <a:ext cx="2030217" cy="2148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600" dirty="0">
                <a:solidFill>
                  <a:schemeClr val="tx1"/>
                </a:solidFill>
              </a:rPr>
              <a:t>Team </a:t>
            </a:r>
            <a:r>
              <a:rPr lang="it-IT" sz="1600" dirty="0" err="1">
                <a:solidFill>
                  <a:schemeClr val="tx1"/>
                </a:solidFill>
              </a:rPr>
              <a:t>members</a:t>
            </a:r>
            <a:r>
              <a:rPr lang="it-IT" sz="16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Anna Geraci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Carlo Simone</a:t>
            </a: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Fabio </a:t>
            </a:r>
            <a:r>
              <a:rPr lang="it-IT" sz="1600" dirty="0" err="1">
                <a:solidFill>
                  <a:schemeClr val="tx1"/>
                </a:solidFill>
              </a:rPr>
              <a:t>Gianino</a:t>
            </a:r>
            <a:endParaRPr lang="it-IT" sz="1600" dirty="0">
              <a:solidFill>
                <a:schemeClr val="tx1"/>
              </a:solidFill>
            </a:endParaRPr>
          </a:p>
          <a:p>
            <a:pPr algn="l"/>
            <a:r>
              <a:rPr lang="it-IT" sz="1600" dirty="0">
                <a:solidFill>
                  <a:schemeClr val="tx1"/>
                </a:solidFill>
              </a:rPr>
              <a:t>Michele Petrocelli</a:t>
            </a:r>
          </a:p>
        </p:txBody>
      </p:sp>
    </p:spTree>
    <p:extLst>
      <p:ext uri="{BB962C8B-B14F-4D97-AF65-F5344CB8AC3E}">
        <p14:creationId xmlns:p14="http://schemas.microsoft.com/office/powerpoint/2010/main" val="662211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3930-B11C-B4C8-CFAC-0FB08E55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Data </a:t>
            </a:r>
            <a:r>
              <a:rPr lang="it-IT" dirty="0" err="1"/>
              <a:t>Analisys</a:t>
            </a:r>
            <a:r>
              <a:rPr lang="it-IT" dirty="0"/>
              <a:t> &amp; </a:t>
            </a:r>
            <a:r>
              <a:rPr lang="it-IT" dirty="0" err="1"/>
              <a:t>ThingSpeak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280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D3155-2DEF-DCFE-ADCC-0E413E96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Node</a:t>
            </a:r>
            <a:r>
              <a:rPr lang="it-IT" dirty="0"/>
              <a:t>-red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53765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75A1-E6A2-473B-B643-5C150BBF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Telegram Bot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661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E1C82-D738-324F-25F4-B2479E30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89" y="857249"/>
            <a:ext cx="3854528" cy="1278466"/>
          </a:xfrm>
        </p:spPr>
        <p:txBody>
          <a:bodyPr>
            <a:normAutofit/>
          </a:bodyPr>
          <a:lstStyle/>
          <a:p>
            <a:r>
              <a:rPr lang="it-IT" sz="2400" dirty="0"/>
              <a:t>General information </a:t>
            </a:r>
            <a:r>
              <a:rPr lang="it-IT" sz="2400" dirty="0" err="1"/>
              <a:t>about</a:t>
            </a:r>
            <a:r>
              <a:rPr lang="it-IT" sz="2400" dirty="0"/>
              <a:t> Smart </a:t>
            </a:r>
            <a:r>
              <a:rPr lang="it-IT" sz="2400" dirty="0" err="1"/>
              <a:t>Battery</a:t>
            </a:r>
            <a:r>
              <a:rPr lang="it-IT" sz="2400" dirty="0"/>
              <a:t> </a:t>
            </a:r>
            <a:r>
              <a:rPr lang="it-IT" sz="2400" dirty="0" err="1"/>
              <a:t>Charger</a:t>
            </a:r>
            <a:r>
              <a:rPr lang="it-IT" sz="2400" dirty="0"/>
              <a:t> </a:t>
            </a:r>
            <a:r>
              <a:rPr lang="it-IT" sz="2400" dirty="0" err="1"/>
              <a:t>application</a:t>
            </a:r>
            <a:endParaRPr lang="it-IT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B8637-4CE8-38AB-A43C-5B5D9BCEF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Objective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 err="1"/>
              <a:t>Main</a:t>
            </a:r>
            <a:r>
              <a:rPr lang="it-IT" dirty="0"/>
              <a:t> </a:t>
            </a:r>
            <a:r>
              <a:rPr lang="it-IT" dirty="0" err="1"/>
              <a:t>characteristics</a:t>
            </a:r>
            <a:r>
              <a:rPr lang="it-IT" dirty="0"/>
              <a:t>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Stakeholders: </a:t>
            </a:r>
          </a:p>
          <a:p>
            <a:endParaRPr lang="it-IT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F90C4-DF46-6B15-5599-55987A57E2D2}"/>
              </a:ext>
            </a:extLst>
          </p:cNvPr>
          <p:cNvSpPr txBox="1"/>
          <p:nvPr/>
        </p:nvSpPr>
        <p:spPr>
          <a:xfrm flipH="1">
            <a:off x="1428006" y="3620277"/>
            <a:ext cx="22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78504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1157-67C8-46B1-680A-1E66ABD6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Communication</a:t>
            </a:r>
            <a:r>
              <a:rPr lang="it-IT" dirty="0"/>
              <a:t> </a:t>
            </a:r>
            <a:r>
              <a:rPr lang="it-IT" dirty="0" err="1"/>
              <a:t>paradigms</a:t>
            </a:r>
            <a:r>
              <a:rPr lang="it-IT" dirty="0"/>
              <a:t> </a:t>
            </a:r>
            <a:r>
              <a:rPr lang="it-IT" dirty="0" err="1"/>
              <a:t>used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4C96-5D05-6984-BD4E-582D1589E3E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2160588"/>
            <a:ext cx="4183063" cy="3881437"/>
          </a:xfrm>
        </p:spPr>
        <p:txBody>
          <a:bodyPr/>
          <a:lstStyle/>
          <a:p>
            <a:r>
              <a:rPr lang="it-IT" dirty="0"/>
              <a:t>REST:</a:t>
            </a:r>
          </a:p>
          <a:p>
            <a:pPr marL="0" indent="0">
              <a:buNone/>
            </a:pP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CCD29-2777-ED7E-115B-8F2A2195469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348125" y="2067282"/>
            <a:ext cx="4184650" cy="3881437"/>
          </a:xfrm>
        </p:spPr>
        <p:txBody>
          <a:bodyPr/>
          <a:lstStyle/>
          <a:p>
            <a:r>
              <a:rPr lang="it-IT" dirty="0"/>
              <a:t>MQTT</a:t>
            </a:r>
            <a:br>
              <a:rPr lang="it-IT" dirty="0"/>
            </a:br>
            <a:r>
              <a:rPr lang="it-IT" dirty="0"/>
              <a:t>How </a:t>
            </a:r>
            <a:r>
              <a:rPr lang="it-IT" dirty="0" err="1"/>
              <a:t>it</a:t>
            </a:r>
            <a:r>
              <a:rPr lang="it-IT" dirty="0"/>
              <a:t> works</a:t>
            </a:r>
          </a:p>
        </p:txBody>
      </p:sp>
    </p:spTree>
    <p:extLst>
      <p:ext uri="{BB962C8B-B14F-4D97-AF65-F5344CB8AC3E}">
        <p14:creationId xmlns:p14="http://schemas.microsoft.com/office/powerpoint/2010/main" val="271632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</a:t>
            </a:r>
            <a:r>
              <a:rPr lang="it-IT" dirty="0" err="1"/>
              <a:t>proposal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BA7F9-F60A-2C5D-A1F2-3FB3751E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4" b="783"/>
          <a:stretch/>
        </p:blipFill>
        <p:spPr>
          <a:xfrm>
            <a:off x="363893" y="1420968"/>
            <a:ext cx="8525899" cy="4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964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EF39-2563-D5D8-701B-834175A2D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673" y="422987"/>
            <a:ext cx="8596668" cy="1320800"/>
          </a:xfrm>
        </p:spPr>
        <p:txBody>
          <a:bodyPr/>
          <a:lstStyle/>
          <a:p>
            <a:pPr algn="ctr"/>
            <a:r>
              <a:rPr lang="it-IT" dirty="0"/>
              <a:t>Use Case </a:t>
            </a:r>
            <a:r>
              <a:rPr lang="it-IT" dirty="0" err="1"/>
              <a:t>Diagram</a:t>
            </a:r>
            <a:r>
              <a:rPr lang="it-IT" dirty="0"/>
              <a:t> - update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37875E-F5DB-0F12-6BCC-55C83DCBA4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8" t="1203" b="523"/>
          <a:stretch/>
        </p:blipFill>
        <p:spPr>
          <a:xfrm>
            <a:off x="533570" y="1307323"/>
            <a:ext cx="8596668" cy="486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559F-4C03-9579-D5B9-C1269C2D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Catalog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5666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6833-9FFF-B3F0-4547-9B5C40CC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Device </a:t>
            </a:r>
            <a:r>
              <a:rPr lang="it-IT" dirty="0" err="1"/>
              <a:t>Connectors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535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0F9-6811-BCE4-3B1D-F956B98E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/>
              <a:t>Battery</a:t>
            </a:r>
            <a:r>
              <a:rPr lang="it-IT" dirty="0"/>
              <a:t> </a:t>
            </a:r>
            <a:r>
              <a:rPr lang="it-IT" dirty="0" err="1"/>
              <a:t>Charger</a:t>
            </a:r>
            <a:r>
              <a:rPr lang="it-IT" dirty="0"/>
              <a:t> System Control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7758D-38E7-2B97-8C11-04C20FC89D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796" b="1"/>
          <a:stretch/>
        </p:blipFill>
        <p:spPr>
          <a:xfrm>
            <a:off x="677334" y="1483567"/>
            <a:ext cx="8596667" cy="48664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0870E8-A4C8-18BD-1CFA-64E5F62CBAB9}"/>
                  </a:ext>
                </a:extLst>
              </p14:cNvPr>
              <p14:cNvContentPartPr/>
              <p14:nvPr/>
            </p14:nvContentPartPr>
            <p14:xfrm>
              <a:off x="6629220" y="3951885"/>
              <a:ext cx="1181880" cy="3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0870E8-A4C8-18BD-1CFA-64E5F62CBA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75580" y="3843885"/>
                <a:ext cx="12895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66421DB-3153-1987-43B3-84D3821D51C8}"/>
                  </a:ext>
                </a:extLst>
              </p14:cNvPr>
              <p14:cNvContentPartPr/>
              <p14:nvPr/>
            </p14:nvContentPartPr>
            <p14:xfrm>
              <a:off x="6571980" y="4152405"/>
              <a:ext cx="937080" cy="1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66421DB-3153-1987-43B3-84D3821D51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8340" y="4044765"/>
                <a:ext cx="1044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509B4E-08F9-23B8-9666-85CCDA19116A}"/>
                  </a:ext>
                </a:extLst>
              </p14:cNvPr>
              <p14:cNvContentPartPr/>
              <p14:nvPr/>
            </p14:nvContentPartPr>
            <p14:xfrm>
              <a:off x="6638580" y="5029005"/>
              <a:ext cx="1199520" cy="4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509B4E-08F9-23B8-9666-85CCDA19116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84940" y="4921365"/>
                <a:ext cx="1307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21D2E16-ED25-582B-4F59-65110F44D1AE}"/>
                  </a:ext>
                </a:extLst>
              </p14:cNvPr>
              <p14:cNvContentPartPr/>
              <p14:nvPr/>
            </p14:nvContentPartPr>
            <p14:xfrm>
              <a:off x="6619860" y="5228805"/>
              <a:ext cx="83808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21D2E16-ED25-582B-4F59-65110F44D1A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65860" y="5121165"/>
                <a:ext cx="9457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C9C3D5C-B056-8FE3-F260-D47D1C461766}"/>
                  </a:ext>
                </a:extLst>
              </p14:cNvPr>
              <p14:cNvContentPartPr/>
              <p14:nvPr/>
            </p14:nvContentPartPr>
            <p14:xfrm>
              <a:off x="6619860" y="4142325"/>
              <a:ext cx="700920" cy="29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C9C3D5C-B056-8FE3-F260-D47D1C46176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65860" y="4034685"/>
                <a:ext cx="80856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06C1D48-F660-2A5B-8411-0175692EBEC8}"/>
                  </a:ext>
                </a:extLst>
              </p14:cNvPr>
              <p14:cNvContentPartPr/>
              <p14:nvPr/>
            </p14:nvContentPartPr>
            <p14:xfrm>
              <a:off x="6571980" y="3971325"/>
              <a:ext cx="551520" cy="10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06C1D48-F660-2A5B-8411-0175692EBEC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18340" y="3863325"/>
                <a:ext cx="659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460C16-14FA-7CB6-E3B7-6193C46F8CDA}"/>
                  </a:ext>
                </a:extLst>
              </p14:cNvPr>
              <p14:cNvContentPartPr/>
              <p14:nvPr/>
            </p14:nvContentPartPr>
            <p14:xfrm>
              <a:off x="6606088" y="5075750"/>
              <a:ext cx="680400" cy="568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460C16-14FA-7CB6-E3B7-6193C46F8CD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52088" y="4967750"/>
                <a:ext cx="78804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4FF9D2-92C4-6891-EF01-8FA208CD3666}"/>
                  </a:ext>
                </a:extLst>
              </p14:cNvPr>
              <p14:cNvContentPartPr/>
              <p14:nvPr/>
            </p14:nvContentPartPr>
            <p14:xfrm>
              <a:off x="6661888" y="5009870"/>
              <a:ext cx="911880" cy="65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4FF9D2-92C4-6891-EF01-8FA208CD36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608248" y="4902230"/>
                <a:ext cx="1019520" cy="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3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7A39-3120-BDEA-2583-D46E27C1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State Control</a:t>
            </a:r>
          </a:p>
        </p:txBody>
      </p:sp>
    </p:spTree>
    <p:extLst>
      <p:ext uri="{BB962C8B-B14F-4D97-AF65-F5344CB8AC3E}">
        <p14:creationId xmlns:p14="http://schemas.microsoft.com/office/powerpoint/2010/main" val="622032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32</TotalTime>
  <Words>76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Smart Battery Charger</vt:lpstr>
      <vt:lpstr>General information about Smart Battery Charger application</vt:lpstr>
      <vt:lpstr>Communication paradigms used</vt:lpstr>
      <vt:lpstr>Use Case Diagram - proposal</vt:lpstr>
      <vt:lpstr>Use Case Diagram - update</vt:lpstr>
      <vt:lpstr>Catalog</vt:lpstr>
      <vt:lpstr>Device Connectors</vt:lpstr>
      <vt:lpstr>Battery Charger System Control </vt:lpstr>
      <vt:lpstr>State Control</vt:lpstr>
      <vt:lpstr>Data Analisys &amp; ThingSpeak</vt:lpstr>
      <vt:lpstr>Node-red </vt:lpstr>
      <vt:lpstr>Telegram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Battery Charger</dc:title>
  <dc:creator>Geraci  Anna</dc:creator>
  <cp:lastModifiedBy>Geraci  Anna</cp:lastModifiedBy>
  <cp:revision>1</cp:revision>
  <dcterms:created xsi:type="dcterms:W3CDTF">2023-05-14T18:09:48Z</dcterms:created>
  <dcterms:modified xsi:type="dcterms:W3CDTF">2023-05-14T18:42:19Z</dcterms:modified>
</cp:coreProperties>
</file>