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62" r:id="rId14"/>
    <p:sldId id="263" r:id="rId15"/>
    <p:sldId id="268" r:id="rId16"/>
    <p:sldId id="264" r:id="rId17"/>
    <p:sldId id="265" r:id="rId18"/>
    <p:sldId id="266" r:id="rId19"/>
    <p:sldId id="26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18/05/2023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18/05/2023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18/05/2023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18/05/2023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a:off x="4446495" y="3798794"/>
            <a:ext cx="2119102" cy="104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65597" y="4654793"/>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795244"/>
            <a:ext cx="2119103" cy="300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65598" y="610578"/>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65598" y="1286096"/>
            <a:ext cx="2688418"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54018" y="1888618"/>
            <a:ext cx="2688418" cy="369332"/>
          </a:xfrm>
          <a:prstGeom prst="rect">
            <a:avLst/>
          </a:prstGeom>
          <a:noFill/>
          <a:ln w="19050">
            <a:solidFill>
              <a:schemeClr val="tx1"/>
            </a:solidFill>
          </a:ln>
        </p:spPr>
        <p:txBody>
          <a:bodyPr wrap="square" rtlCol="0">
            <a:spAutoFit/>
          </a:bodyPr>
          <a:lstStyle/>
          <a:p>
            <a:r>
              <a:rPr lang="it-IT" dirty="0"/>
              <a:t>IP/</a:t>
            </a:r>
            <a:r>
              <a:rPr lang="it-IT" dirty="0" err="1"/>
              <a:t>Digital_Button</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65598" y="2558764"/>
            <a:ext cx="2688419" cy="369332"/>
          </a:xfrm>
          <a:prstGeom prst="rect">
            <a:avLst/>
          </a:prstGeom>
          <a:noFill/>
          <a:ln w="19050">
            <a:solidFill>
              <a:schemeClr val="tx1"/>
            </a:solidFill>
          </a:ln>
        </p:spPr>
        <p:txBody>
          <a:bodyPr wrap="square" rtlCol="0">
            <a:spAutoFit/>
          </a:bodyPr>
          <a:lstStyle/>
          <a:p>
            <a:r>
              <a:rPr lang="it-IT" dirty="0"/>
              <a:t>IP/</a:t>
            </a:r>
            <a:r>
              <a:rPr lang="it-IT" dirty="0" err="1"/>
              <a:t>Battery</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65598" y="3301644"/>
            <a:ext cx="2688420" cy="369332"/>
          </a:xfrm>
          <a:prstGeom prst="rect">
            <a:avLst/>
          </a:prstGeom>
          <a:noFill/>
          <a:ln w="19050">
            <a:solidFill>
              <a:schemeClr val="tx1"/>
            </a:solidFill>
          </a:ln>
        </p:spPr>
        <p:txBody>
          <a:bodyPr wrap="square" rtlCol="0">
            <a:spAutoFit/>
          </a:bodyPr>
          <a:lstStyle/>
          <a:p>
            <a:r>
              <a:rPr lang="it-IT" dirty="0"/>
              <a:t>IP/</a:t>
            </a:r>
            <a:r>
              <a:rPr lang="it-IT" dirty="0" err="1"/>
              <a:t>Temperature_Sensor</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65598" y="3894523"/>
            <a:ext cx="2662021" cy="369332"/>
          </a:xfrm>
          <a:prstGeom prst="rect">
            <a:avLst/>
          </a:prstGeom>
          <a:noFill/>
          <a:ln w="19050">
            <a:solidFill>
              <a:schemeClr val="tx1"/>
            </a:solidFill>
          </a:ln>
        </p:spPr>
        <p:txBody>
          <a:bodyPr wrap="square" rtlCol="0">
            <a:spAutoFit/>
          </a:bodyPr>
          <a:lstStyle/>
          <a:p>
            <a:r>
              <a:rPr lang="it-IT" dirty="0"/>
              <a:t>IP/</a:t>
            </a:r>
            <a:r>
              <a:rPr lang="it-IT" dirty="0" err="1"/>
              <a:t>Photon_Sensor</a:t>
            </a:r>
            <a:endParaRPr lang="it-IT" dirty="0"/>
          </a:p>
        </p:txBody>
      </p:sp>
      <p:sp>
        <p:nvSpPr>
          <p:cNvPr id="20" name="TextBox 19">
            <a:extLst>
              <a:ext uri="{FF2B5EF4-FFF2-40B4-BE49-F238E27FC236}">
                <a16:creationId xmlns:a16="http://schemas.microsoft.com/office/drawing/2014/main" id="{5127204C-2252-4E68-B42C-69F39BF3BEF9}"/>
              </a:ext>
            </a:extLst>
          </p:cNvPr>
          <p:cNvSpPr txBox="1"/>
          <p:nvPr/>
        </p:nvSpPr>
        <p:spPr>
          <a:xfrm>
            <a:off x="6565597" y="5336609"/>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1470762"/>
            <a:ext cx="2119103" cy="232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2073284"/>
            <a:ext cx="2107523" cy="172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flipV="1">
            <a:off x="4446495" y="2743430"/>
            <a:ext cx="2119103" cy="105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flipV="1">
            <a:off x="4446495" y="3486310"/>
            <a:ext cx="2119103" cy="31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19103" cy="28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19102" cy="172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54018" y="6039753"/>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07523" cy="242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A033926D-379E-4159-AF2E-2BD10A812BDB}"/>
              </a:ext>
            </a:extLst>
          </p:cNvPr>
          <p:cNvSpPr/>
          <p:nvPr/>
        </p:nvSpPr>
        <p:spPr>
          <a:xfrm>
            <a:off x="10062366" y="456257"/>
            <a:ext cx="506644" cy="3926541"/>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10617387" y="1888618"/>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Method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7977775" y="542290"/>
            <a:ext cx="1124311" cy="523220"/>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r>
              <a:rPr lang="it-IT" sz="1400" dirty="0" err="1"/>
              <a:t>section</a:t>
            </a:r>
            <a:endParaRPr lang="it-IT" sz="1400" dirty="0"/>
          </a:p>
        </p:txBody>
      </p:sp>
      <p:sp>
        <p:nvSpPr>
          <p:cNvPr id="50" name="TextBox 49">
            <a:extLst>
              <a:ext uri="{FF2B5EF4-FFF2-40B4-BE49-F238E27FC236}">
                <a16:creationId xmlns:a16="http://schemas.microsoft.com/office/drawing/2014/main" id="{D3819882-B3C3-4F20-B3EA-37B64D5BA205}"/>
              </a:ext>
            </a:extLst>
          </p:cNvPr>
          <p:cNvSpPr txBox="1"/>
          <p:nvPr/>
        </p:nvSpPr>
        <p:spPr>
          <a:xfrm>
            <a:off x="7989355" y="4685570"/>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9307678" y="1316873"/>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54" name="TextBox 53">
            <a:extLst>
              <a:ext uri="{FF2B5EF4-FFF2-40B4-BE49-F238E27FC236}">
                <a16:creationId xmlns:a16="http://schemas.microsoft.com/office/drawing/2014/main" id="{2A493E21-1C71-4170-A1CD-11163AF34794}"/>
              </a:ext>
            </a:extLst>
          </p:cNvPr>
          <p:cNvSpPr txBox="1"/>
          <p:nvPr/>
        </p:nvSpPr>
        <p:spPr>
          <a:xfrm>
            <a:off x="9316895" y="1899075"/>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55" name="TextBox 54">
            <a:extLst>
              <a:ext uri="{FF2B5EF4-FFF2-40B4-BE49-F238E27FC236}">
                <a16:creationId xmlns:a16="http://schemas.microsoft.com/office/drawing/2014/main" id="{C0273167-077A-480A-A3D2-25F9364B40EA}"/>
              </a:ext>
            </a:extLst>
          </p:cNvPr>
          <p:cNvSpPr txBox="1"/>
          <p:nvPr/>
        </p:nvSpPr>
        <p:spPr>
          <a:xfrm>
            <a:off x="9343692" y="2589541"/>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56" name="TextBox 55">
            <a:extLst>
              <a:ext uri="{FF2B5EF4-FFF2-40B4-BE49-F238E27FC236}">
                <a16:creationId xmlns:a16="http://schemas.microsoft.com/office/drawing/2014/main" id="{28E71DD3-3DEC-4D2D-BB87-D9E66180E7DA}"/>
              </a:ext>
            </a:extLst>
          </p:cNvPr>
          <p:cNvSpPr txBox="1"/>
          <p:nvPr/>
        </p:nvSpPr>
        <p:spPr>
          <a:xfrm>
            <a:off x="9343692" y="3345540"/>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57" name="TextBox 56">
            <a:extLst>
              <a:ext uri="{FF2B5EF4-FFF2-40B4-BE49-F238E27FC236}">
                <a16:creationId xmlns:a16="http://schemas.microsoft.com/office/drawing/2014/main" id="{1AF5129A-C72D-4509-9D83-A21DB4850E2F}"/>
              </a:ext>
            </a:extLst>
          </p:cNvPr>
          <p:cNvSpPr txBox="1"/>
          <p:nvPr/>
        </p:nvSpPr>
        <p:spPr>
          <a:xfrm>
            <a:off x="9307678" y="3925300"/>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43692" y="4538622"/>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879215" y="4937625"/>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Method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endParaRPr lang="it-IT" dirty="0"/>
          </a:p>
        </p:txBody>
      </p:sp>
    </p:spTree>
    <p:extLst>
      <p:ext uri="{BB962C8B-B14F-4D97-AF65-F5344CB8AC3E}">
        <p14:creationId xmlns:p14="http://schemas.microsoft.com/office/powerpoint/2010/main" val="50535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693</TotalTime>
  <Words>1265</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vt:lpstr>
      <vt:lpstr>Battery Charger System Control </vt:lpstr>
      <vt:lpstr>Agenda Control Strategy  Compute the percentage of battery necessary to the specific user each day, according to the Agenda information.</vt:lpstr>
      <vt:lpstr>State Control</vt:lpstr>
      <vt:lpstr>Data Analisys &amp; ThingSpeak</vt:lpstr>
      <vt:lpstr>Node-red</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32</cp:revision>
  <dcterms:created xsi:type="dcterms:W3CDTF">2023-05-14T18:09:48Z</dcterms:created>
  <dcterms:modified xsi:type="dcterms:W3CDTF">2023-05-18T13:59:08Z</dcterms:modified>
</cp:coreProperties>
</file>