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1838750" y="134019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1278351" y="625410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1050640" y="1109951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299492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783696" y="5101764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2696492" y="4963265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6484928" y="3279910"/>
            <a:ext cx="2612572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/>
              <a:t> +15  </a:t>
            </a:r>
            <a:r>
              <a:rPr lang="it-IT" dirty="0"/>
              <a:t>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558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1770330" y="3641260"/>
            <a:ext cx="339" cy="42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032179" y="5286430"/>
            <a:ext cx="6643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523920" y="453644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83481" y="6268310"/>
            <a:ext cx="137935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Actuator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1854769" y="5024264"/>
            <a:ext cx="981880" cy="1875543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1926902" y="6089252"/>
            <a:ext cx="5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2108077" y="49976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6043185" y="497882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5998403" y="3464576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5988944" y="4566785"/>
            <a:ext cx="560080" cy="321230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5571128" y="612373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H="1" flipV="1">
            <a:off x="2490001" y="2252247"/>
            <a:ext cx="6607499" cy="1489328"/>
          </a:xfrm>
          <a:prstGeom prst="bentConnector3">
            <a:avLst>
              <a:gd name="adj1" fmla="val -34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782722"/>
            <a:ext cx="9888241" cy="494066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24597" y="503351"/>
            <a:ext cx="0" cy="12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624597" y="948575"/>
            <a:ext cx="0" cy="16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1050639" y="786993"/>
            <a:ext cx="227711" cy="50762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7774" y="4070045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cxnSpLocks/>
            <a:stCxn id="63" idx="1"/>
            <a:endCxn id="12" idx="1"/>
          </p:cNvCxnSpPr>
          <p:nvPr/>
        </p:nvCxnSpPr>
        <p:spPr>
          <a:xfrm rot="10800000" flipV="1">
            <a:off x="783696" y="4254710"/>
            <a:ext cx="314078" cy="1031719"/>
          </a:xfrm>
          <a:prstGeom prst="bentConnector3">
            <a:avLst>
              <a:gd name="adj1" fmla="val 172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04042" y="3702416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2886" y="4254711"/>
            <a:ext cx="1681190" cy="708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3650854" y="44393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652594" y="77143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2150519" y="1571180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551660" y="5286431"/>
            <a:ext cx="983050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6534710" y="4692567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[%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1,2]+15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551660" y="3741575"/>
            <a:ext cx="933268" cy="154485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5988944" y="4566785"/>
            <a:ext cx="560080" cy="321230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662833" y="3741575"/>
            <a:ext cx="4434667" cy="2711401"/>
          </a:xfrm>
          <a:prstGeom prst="bentConnector3">
            <a:avLst>
              <a:gd name="adj1" fmla="val -131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AEE8C32-B438-58CD-118C-5E68333B7879}"/>
              </a:ext>
            </a:extLst>
          </p:cNvPr>
          <p:cNvCxnSpPr>
            <a:stCxn id="48" idx="3"/>
          </p:cNvCxnSpPr>
          <p:nvPr/>
        </p:nvCxnSpPr>
        <p:spPr>
          <a:xfrm flipV="1">
            <a:off x="9215559" y="3649242"/>
            <a:ext cx="115053" cy="164349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AD8E98D-DDA3-8CDA-BF6A-C145881CD456}"/>
              </a:ext>
            </a:extLst>
          </p:cNvPr>
          <p:cNvSpPr txBox="1"/>
          <p:nvPr/>
        </p:nvSpPr>
        <p:spPr>
          <a:xfrm>
            <a:off x="5824602" y="198123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=0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D8831D-9C88-0B8D-DF57-33097E26A408}"/>
              </a:ext>
            </a:extLst>
          </p:cNvPr>
          <p:cNvCxnSpPr>
            <a:cxnSpLocks/>
            <a:stCxn id="102" idx="2"/>
            <a:endCxn id="116" idx="0"/>
          </p:cNvCxnSpPr>
          <p:nvPr/>
        </p:nvCxnSpPr>
        <p:spPr>
          <a:xfrm>
            <a:off x="6610449" y="567455"/>
            <a:ext cx="7045" cy="489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7FDFB82-20D0-A797-78E5-15F1A29A7488}"/>
              </a:ext>
            </a:extLst>
          </p:cNvPr>
          <p:cNvSpPr/>
          <p:nvPr/>
        </p:nvSpPr>
        <p:spPr>
          <a:xfrm>
            <a:off x="5641404" y="47464"/>
            <a:ext cx="1881591" cy="1619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29D3B5-794A-E020-F937-5DBBD7CDF946}"/>
              </a:ext>
            </a:extLst>
          </p:cNvPr>
          <p:cNvSpPr txBox="1"/>
          <p:nvPr/>
        </p:nvSpPr>
        <p:spPr>
          <a:xfrm>
            <a:off x="7931639" y="156859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=1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1C423F7-9C08-F8BC-76AB-E2777B132C69}"/>
              </a:ext>
            </a:extLst>
          </p:cNvPr>
          <p:cNvCxnSpPr>
            <a:cxnSpLocks/>
            <a:stCxn id="109" idx="2"/>
            <a:endCxn id="125" idx="0"/>
          </p:cNvCxnSpPr>
          <p:nvPr/>
        </p:nvCxnSpPr>
        <p:spPr>
          <a:xfrm flipH="1">
            <a:off x="8717485" y="526191"/>
            <a:ext cx="1" cy="5537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9F3CEAB-33B5-13DC-505B-296B33991234}"/>
              </a:ext>
            </a:extLst>
          </p:cNvPr>
          <p:cNvSpPr/>
          <p:nvPr/>
        </p:nvSpPr>
        <p:spPr>
          <a:xfrm>
            <a:off x="7743867" y="37726"/>
            <a:ext cx="1881591" cy="1619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8BBD3B-C820-8B70-79A7-F31EA7693550}"/>
              </a:ext>
            </a:extLst>
          </p:cNvPr>
          <p:cNvSpPr txBox="1"/>
          <p:nvPr/>
        </p:nvSpPr>
        <p:spPr>
          <a:xfrm>
            <a:off x="5898162" y="105646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03F61A-75CC-72B5-E9E1-BF6BFE711836}"/>
              </a:ext>
            </a:extLst>
          </p:cNvPr>
          <p:cNvSpPr txBox="1"/>
          <p:nvPr/>
        </p:nvSpPr>
        <p:spPr>
          <a:xfrm>
            <a:off x="8027809" y="1079960"/>
            <a:ext cx="137935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Actuator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C640-C85B-D067-7738-4372274FF3B2}"/>
              </a:ext>
            </a:extLst>
          </p:cNvPr>
          <p:cNvSpPr txBox="1"/>
          <p:nvPr/>
        </p:nvSpPr>
        <p:spPr>
          <a:xfrm>
            <a:off x="335902" y="495096"/>
            <a:ext cx="242595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 (KWh)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EADD2-8616-E13E-51C3-E55B80A538C7}"/>
              </a:ext>
            </a:extLst>
          </p:cNvPr>
          <p:cNvSpPr txBox="1"/>
          <p:nvPr/>
        </p:nvSpPr>
        <p:spPr>
          <a:xfrm>
            <a:off x="3772677" y="495096"/>
            <a:ext cx="3234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Consumption</a:t>
            </a:r>
            <a:r>
              <a:rPr lang="it-IT" dirty="0"/>
              <a:t> (km/KWh)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81CA23-9814-F44F-F5CD-107EFF1368DF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1626114" y="787196"/>
            <a:ext cx="699289" cy="8537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F25AE-8D17-2B46-B33F-D44C7C94CDDC}"/>
              </a:ext>
            </a:extLst>
          </p:cNvPr>
          <p:cNvSpPr txBox="1"/>
          <p:nvPr/>
        </p:nvSpPr>
        <p:spPr>
          <a:xfrm>
            <a:off x="2402634" y="1102052"/>
            <a:ext cx="2341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Autonomy</a:t>
            </a:r>
            <a:r>
              <a:rPr lang="it-IT" dirty="0"/>
              <a:t> of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with 100 % of </a:t>
            </a:r>
            <a:r>
              <a:rPr lang="it-IT" dirty="0" err="1"/>
              <a:t>battery</a:t>
            </a:r>
            <a:r>
              <a:rPr lang="it-IT" dirty="0"/>
              <a:t> (km)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B45D4D-7C2E-9E2B-662A-2FF18073757E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5400000">
            <a:off x="4717657" y="891389"/>
            <a:ext cx="699289" cy="64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F1D17-A405-DAE3-1BE2-A4B770C6CF24}"/>
              </a:ext>
            </a:extLst>
          </p:cNvPr>
          <p:cNvSpPr txBox="1"/>
          <p:nvPr/>
        </p:nvSpPr>
        <p:spPr>
          <a:xfrm>
            <a:off x="2402634" y="2279666"/>
            <a:ext cx="2341984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Km </a:t>
            </a:r>
            <a:r>
              <a:rPr lang="it-IT" dirty="0" err="1">
                <a:solidFill>
                  <a:schemeClr val="tx1"/>
                </a:solidFill>
              </a:rPr>
              <a:t>necessary</a:t>
            </a:r>
            <a:r>
              <a:rPr lang="it-IT" dirty="0">
                <a:solidFill>
                  <a:schemeClr val="tx1"/>
                </a:solidFill>
              </a:rPr>
              <a:t> to cover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daily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appointment</a:t>
            </a:r>
            <a:r>
              <a:rPr lang="it-IT" dirty="0">
                <a:solidFill>
                  <a:schemeClr val="tx1"/>
                </a:solidFill>
              </a:rPr>
              <a:t> &gt; max </a:t>
            </a:r>
            <a:r>
              <a:rPr lang="it-IT" dirty="0" err="1">
                <a:solidFill>
                  <a:schemeClr val="tx1"/>
                </a:solidFill>
              </a:rPr>
              <a:t>autonomy</a:t>
            </a:r>
            <a:r>
              <a:rPr lang="it-IT" dirty="0">
                <a:solidFill>
                  <a:schemeClr val="tx1"/>
                </a:solidFill>
              </a:rPr>
              <a:t> in km of the </a:t>
            </a:r>
            <a:r>
              <a:rPr lang="it-IT" dirty="0" err="1">
                <a:solidFill>
                  <a:schemeClr val="tx1"/>
                </a:solidFill>
              </a:rPr>
              <a:t>user’s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battery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B1221B-245C-FDE2-4805-E426743115B4}"/>
              </a:ext>
            </a:extLst>
          </p:cNvPr>
          <p:cNvSpPr/>
          <p:nvPr/>
        </p:nvSpPr>
        <p:spPr>
          <a:xfrm>
            <a:off x="4441371" y="408680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D2F95-7046-F2CB-8FAA-EEBCA79D164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573626" y="2025382"/>
            <a:ext cx="0" cy="25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248C5B4-BC1E-376A-5820-4CD3604B8DC6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rot="10800000" flipV="1">
            <a:off x="1362270" y="3018330"/>
            <a:ext cx="1040364" cy="99294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FC9C16-B325-6356-701B-8516938F30AD}"/>
              </a:ext>
            </a:extLst>
          </p:cNvPr>
          <p:cNvSpPr txBox="1"/>
          <p:nvPr/>
        </p:nvSpPr>
        <p:spPr>
          <a:xfrm>
            <a:off x="191278" y="4011278"/>
            <a:ext cx="2341984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to the USER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total</a:t>
            </a:r>
            <a:r>
              <a:rPr lang="it-IT" dirty="0"/>
              <a:t> km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high so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the car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appointment</a:t>
            </a:r>
            <a:r>
              <a:rPr lang="it-IT" dirty="0"/>
              <a:t>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3A449A-8104-444E-7CD2-E0FFD728459B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744618" y="3018330"/>
            <a:ext cx="858415" cy="110346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854C92-1311-1426-191D-48B10531A6C2}"/>
              </a:ext>
            </a:extLst>
          </p:cNvPr>
          <p:cNvSpPr txBox="1"/>
          <p:nvPr/>
        </p:nvSpPr>
        <p:spPr>
          <a:xfrm>
            <a:off x="4432041" y="4121793"/>
            <a:ext cx="2341984" cy="14773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to the </a:t>
            </a:r>
            <a:r>
              <a:rPr lang="it-IT" dirty="0" err="1"/>
              <a:t>actuator</a:t>
            </a:r>
            <a:r>
              <a:rPr lang="it-IT" dirty="0"/>
              <a:t> control strategy the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battery’s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for the following day.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/>
              <p:nvPr/>
            </p:nvSpPr>
            <p:spPr>
              <a:xfrm>
                <a:off x="3982910" y="6336157"/>
                <a:ext cx="3240246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Battery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𝐸𝑛𝑒𝑟𝑔𝑦𝑁𝑒𝑐𝑒𝑠𝑠𝑎𝑟𝑦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</m:den>
                    </m:f>
                  </m:oMath>
                </a14:m>
                <a:r>
                  <a:rPr lang="en-US" dirty="0"/>
                  <a:t> [%] </a:t>
                </a:r>
                <a:endParaRPr lang="it-IT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0" y="6336157"/>
                <a:ext cx="3240246" cy="424283"/>
              </a:xfrm>
              <a:prstGeom prst="rect">
                <a:avLst/>
              </a:prstGeom>
              <a:blipFill>
                <a:blip r:embed="rId2"/>
                <a:stretch>
                  <a:fillRect l="-4323" t="-4286" r="-3383" b="-1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/>
              <p:nvPr/>
            </p:nvSpPr>
            <p:spPr>
              <a:xfrm>
                <a:off x="3583382" y="5762019"/>
                <a:ext cx="4326056" cy="429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EnergyNecessary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𝑁𝑢𝑚𝑏𝑒𝑟𝐾𝑚𝑃𝑒𝑟𝐷𝑎𝑦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US" sz="1400" dirty="0"/>
                  <a:t>[KWh] </a:t>
                </a:r>
                <a:endParaRPr lang="it-IT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82" y="5762019"/>
                <a:ext cx="4326056" cy="429926"/>
              </a:xfrm>
              <a:prstGeom prst="rect">
                <a:avLst/>
              </a:prstGeom>
              <a:blipFill>
                <a:blip r:embed="rId3"/>
                <a:stretch>
                  <a:fillRect l="-3385" t="-2817" b="-16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1D404DA-9BD3-4463-7AF5-2D9018A338B8}"/>
              </a:ext>
            </a:extLst>
          </p:cNvPr>
          <p:cNvSpPr txBox="1"/>
          <p:nvPr/>
        </p:nvSpPr>
        <p:spPr>
          <a:xfrm>
            <a:off x="1679511" y="2729974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7C5806-C0F4-64D3-4F31-7F8CC96B5EF8}"/>
              </a:ext>
            </a:extLst>
          </p:cNvPr>
          <p:cNvSpPr txBox="1"/>
          <p:nvPr/>
        </p:nvSpPr>
        <p:spPr>
          <a:xfrm>
            <a:off x="4877577" y="2722598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7A4E5-D10C-F5CF-FE6D-7B9F39FF5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5" r="1"/>
          <a:stretch/>
        </p:blipFill>
        <p:spPr>
          <a:xfrm>
            <a:off x="7604874" y="166740"/>
            <a:ext cx="2770345" cy="1842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04D21-C60A-2A8C-7001-35C3D386E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22712"/>
          <a:stretch/>
        </p:blipFill>
        <p:spPr>
          <a:xfrm>
            <a:off x="7604874" y="2125171"/>
            <a:ext cx="2770345" cy="37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329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Geraci  Anna</cp:lastModifiedBy>
  <cp:revision>12</cp:revision>
  <dcterms:created xsi:type="dcterms:W3CDTF">2022-12-05T19:27:16Z</dcterms:created>
  <dcterms:modified xsi:type="dcterms:W3CDTF">2023-05-16T22:18:24Z</dcterms:modified>
</cp:coreProperties>
</file>