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62" r:id="rId14"/>
    <p:sldId id="263" r:id="rId15"/>
    <p:sldId id="268" r:id="rId16"/>
    <p:sldId id="264" r:id="rId17"/>
    <p:sldId id="265" r:id="rId18"/>
    <p:sldId id="266" r:id="rId19"/>
    <p:sldId id="26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20/05/2023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20/05/2023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20/05/2023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20/05/2023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endParaRPr lang="it-IT" dirty="0"/>
          </a:p>
        </p:txBody>
      </p:sp>
    </p:spTree>
    <p:extLst>
      <p:ext uri="{BB962C8B-B14F-4D97-AF65-F5344CB8AC3E}">
        <p14:creationId xmlns:p14="http://schemas.microsoft.com/office/powerpoint/2010/main" val="50535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697</TotalTime>
  <Words>1242</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vt:lpstr>
      <vt:lpstr>Battery Charger System Control </vt:lpstr>
      <vt:lpstr>Agenda Control Strategy  Compute the percentage of battery necessary to the specific user each day, according to the Agenda information.</vt:lpstr>
      <vt:lpstr>State Control</vt:lpstr>
      <vt:lpstr>Data Analisys &amp; ThingSpeak</vt:lpstr>
      <vt:lpstr>Node-red</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33</cp:revision>
  <dcterms:created xsi:type="dcterms:W3CDTF">2023-05-14T18:09:48Z</dcterms:created>
  <dcterms:modified xsi:type="dcterms:W3CDTF">2023-05-20T10:21:25Z</dcterms:modified>
</cp:coreProperties>
</file>