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7853-1BE2-FFE9-4646-C6EC59565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3E45B-2577-CFC4-1B16-CA77164A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FFF5-DB16-3FE1-9941-C0EF5D4B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C4B1-23A3-8C74-9A86-84A73CD3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F288-D870-FF91-AC3D-90847557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1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3D62-03BF-07A8-36CD-1432FFA5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3E6F1-09DC-B5AD-6F49-09EF12C03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DD23-5C44-278D-039E-28FEFB35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8853-0419-46E0-91D8-0C894E1B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A83-32A3-D1C9-ACC6-98399EB9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7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931BE-4696-7200-04AB-165E32C3F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4648D-321E-4823-16AC-A50153509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F5D4-1500-34A2-551E-499F9D2C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5C0A-F92A-521F-FD25-5EE2BC51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3159-0688-44B5-A717-19C2F34A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5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BB47-4E27-977E-3E5D-18B976BB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B810-CE65-7840-4C48-43F58686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78C52-0F5C-BC30-A202-41E38640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14CD-AAF9-E816-75A3-270C9E25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DA98-0C24-95A3-ED1B-65FE497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40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B5B4-C4A3-38A0-8EC8-28E485B9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E9CAC-1121-7FA7-D4E7-70CD7ECE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2CAB-1B43-8DE8-AA51-37E83851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20F1-2E90-BB08-C6E5-6440D697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72D7-A07E-5F11-617D-E37EFECA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78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70CF-C410-091B-D20C-912A81FE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1787-7493-EDA4-8F96-6848A18A1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9EE2F-FD1A-8684-EDFD-20F1FFEA1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EFD60-A61A-08F8-D9AF-1925620B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56A0E-05B7-E4F9-0C9A-1E6E5F20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D72D3-5A09-2422-BB35-3D17EC68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81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4EA3-0266-B2B8-C55A-8807B259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38D6-32FC-3B14-8431-DED70EF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7E6E-4257-364E-8687-6A5193349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3681E-B73F-0854-27BA-1AAD89C5B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FBE4F-8C79-6D6C-BC94-AC56C25EF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FB0BB-3C53-B6CE-C3B0-5A18B358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54338-AAA3-C0CB-923C-E6FCA6CF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17790-1B2A-806C-D6C4-F71595AF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34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14D5-9C11-A9CD-6742-384461D9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FD30E-26A6-84E0-3D68-65916E0E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B4F97-4532-3D4C-33D7-D4C9C5F4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45527-DF2D-B75A-88B3-9FC4FD9C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8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E9A5F-F75B-A634-2A4C-00A2FD4C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14BB2-3807-6C58-454E-FE8C05B8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18330-7B65-F580-FB01-8A4263A7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18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6299-E385-1CB6-0010-EC955AFD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30AF-CCB4-8995-983C-13022511A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6921D-7A9D-6118-81EB-D8D1B123A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5029D-30B1-BEBB-1D8D-B44422ED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900A1-5FFB-A820-BF2D-06EA157C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BCF0E-E6E1-4A9A-7017-21180597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32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F837-CC6A-5F51-1817-937432D8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C541B-25B5-DC84-96E6-B22118FA0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1D634-F0EF-9AA5-8903-CEB263326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018F-7312-1002-359E-60A442DB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9661-49E3-92E3-4F38-D7FB547B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96308-4034-CFA8-3484-F42AA2CF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3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7333C-4517-1C10-09C7-DF5C7BC8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A615-BF09-C6B7-7409-9975E8EE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DA4A-6174-E41C-E237-A988B4631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713A-F03F-A5C8-9ED8-02826DF27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70EE-D7DB-CC31-FC6F-819C1DA63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6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FF99D-74B0-41ED-0BCD-AEC7AFE14EC7}"/>
              </a:ext>
            </a:extLst>
          </p:cNvPr>
          <p:cNvSpPr txBox="1"/>
          <p:nvPr/>
        </p:nvSpPr>
        <p:spPr>
          <a:xfrm>
            <a:off x="9396413" y="3393892"/>
            <a:ext cx="1971675" cy="646331"/>
          </a:xfrm>
          <a:prstGeom prst="rect">
            <a:avLst/>
          </a:prstGeom>
          <a:ln w="15875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Device Connector for RPI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5C318-02E2-8A23-D515-77BEF4D7008A}"/>
              </a:ext>
            </a:extLst>
          </p:cNvPr>
          <p:cNvSpPr txBox="1"/>
          <p:nvPr/>
        </p:nvSpPr>
        <p:spPr>
          <a:xfrm>
            <a:off x="9396412" y="4482803"/>
            <a:ext cx="1971675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Device Connector for Arduino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CA49-B8C2-BC8B-1DBA-8CA2B1AED99F}"/>
              </a:ext>
            </a:extLst>
          </p:cNvPr>
          <p:cNvSpPr txBox="1"/>
          <p:nvPr/>
        </p:nvSpPr>
        <p:spPr>
          <a:xfrm>
            <a:off x="5814520" y="3404116"/>
            <a:ext cx="167840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Message Broker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F4363-68DC-E455-D26D-B17B2FE214E6}"/>
              </a:ext>
            </a:extLst>
          </p:cNvPr>
          <p:cNvSpPr txBox="1"/>
          <p:nvPr/>
        </p:nvSpPr>
        <p:spPr>
          <a:xfrm>
            <a:off x="5709734" y="5885527"/>
            <a:ext cx="1324979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Catalog</a:t>
            </a:r>
            <a:endParaRPr lang="it-IT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2147D-E50D-F2CB-6EEC-529E9EB9DC3E}"/>
              </a:ext>
            </a:extLst>
          </p:cNvPr>
          <p:cNvSpPr txBox="1"/>
          <p:nvPr/>
        </p:nvSpPr>
        <p:spPr>
          <a:xfrm>
            <a:off x="2611083" y="1602298"/>
            <a:ext cx="1838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Adaptor</a:t>
            </a:r>
            <a:r>
              <a:rPr lang="it-IT" dirty="0"/>
              <a:t>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D6DE8-3143-AD0E-2B40-536A0C68ACDA}"/>
              </a:ext>
            </a:extLst>
          </p:cNvPr>
          <p:cNvSpPr txBox="1"/>
          <p:nvPr/>
        </p:nvSpPr>
        <p:spPr>
          <a:xfrm>
            <a:off x="341906" y="1607528"/>
            <a:ext cx="1457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D2CC2-062C-B990-5494-1749FAB912CA}"/>
              </a:ext>
            </a:extLst>
          </p:cNvPr>
          <p:cNvSpPr txBox="1"/>
          <p:nvPr/>
        </p:nvSpPr>
        <p:spPr>
          <a:xfrm>
            <a:off x="641069" y="3890588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TelegramBot</a:t>
            </a:r>
            <a:endParaRPr lang="it-IT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70832-5BC5-9513-288D-80E7DCFADAE7}"/>
              </a:ext>
            </a:extLst>
          </p:cNvPr>
          <p:cNvSpPr txBox="1"/>
          <p:nvPr/>
        </p:nvSpPr>
        <p:spPr>
          <a:xfrm>
            <a:off x="4578619" y="1049804"/>
            <a:ext cx="2088881" cy="61555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700" dirty="0" err="1"/>
              <a:t>Battery</a:t>
            </a:r>
            <a:r>
              <a:rPr lang="it-IT" sz="1700" dirty="0"/>
              <a:t> </a:t>
            </a:r>
            <a:r>
              <a:rPr lang="it-IT" sz="1700" dirty="0" err="1"/>
              <a:t>Charger</a:t>
            </a:r>
            <a:r>
              <a:rPr lang="it-IT" sz="1700" dirty="0"/>
              <a:t> System Control (1)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60829-DACC-1743-D705-2777E8A3C972}"/>
              </a:ext>
            </a:extLst>
          </p:cNvPr>
          <p:cNvSpPr txBox="1"/>
          <p:nvPr/>
        </p:nvSpPr>
        <p:spPr>
          <a:xfrm>
            <a:off x="6846925" y="1040279"/>
            <a:ext cx="1828800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State Control (1)(2)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588E1-F1E0-25F4-0820-0B2C852B614C}"/>
              </a:ext>
            </a:extLst>
          </p:cNvPr>
          <p:cNvSpPr/>
          <p:nvPr/>
        </p:nvSpPr>
        <p:spPr>
          <a:xfrm>
            <a:off x="9299154" y="3070727"/>
            <a:ext cx="2443620" cy="2657475"/>
          </a:xfrm>
          <a:prstGeom prst="round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A3D1C-B58F-4CE5-6305-903E201C5344}"/>
              </a:ext>
            </a:extLst>
          </p:cNvPr>
          <p:cNvSpPr txBox="1"/>
          <p:nvPr/>
        </p:nvSpPr>
        <p:spPr>
          <a:xfrm rot="5400000">
            <a:off x="10573779" y="4127492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E30F80-849A-7460-2C6C-BA7C040A3D2C}"/>
              </a:ext>
            </a:extLst>
          </p:cNvPr>
          <p:cNvSpPr/>
          <p:nvPr/>
        </p:nvSpPr>
        <p:spPr>
          <a:xfrm>
            <a:off x="4556684" y="871479"/>
            <a:ext cx="6305547" cy="119552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3EC21-2697-0175-F153-09EDAF131BC3}"/>
              </a:ext>
            </a:extLst>
          </p:cNvPr>
          <p:cNvSpPr txBox="1"/>
          <p:nvPr/>
        </p:nvSpPr>
        <p:spPr>
          <a:xfrm>
            <a:off x="7876345" y="1726248"/>
            <a:ext cx="167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Post-</a:t>
            </a:r>
            <a:r>
              <a:rPr lang="it-IT" dirty="0" err="1"/>
              <a:t>Process</a:t>
            </a:r>
            <a:endParaRPr lang="it-IT" dirty="0"/>
          </a:p>
          <a:p>
            <a:pPr algn="ctr"/>
            <a:r>
              <a:rPr lang="it-IT" dirty="0"/>
              <a:t>Data-Analytics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FF5F37-B786-F3CB-1AC2-93C4B6909B0B}"/>
              </a:ext>
            </a:extLst>
          </p:cNvPr>
          <p:cNvSpPr/>
          <p:nvPr/>
        </p:nvSpPr>
        <p:spPr>
          <a:xfrm>
            <a:off x="323850" y="3771913"/>
            <a:ext cx="2443615" cy="832229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B93BB-5F7C-954B-6625-485326A51743}"/>
              </a:ext>
            </a:extLst>
          </p:cNvPr>
          <p:cNvSpPr txBox="1"/>
          <p:nvPr/>
        </p:nvSpPr>
        <p:spPr>
          <a:xfrm>
            <a:off x="592706" y="4318772"/>
            <a:ext cx="16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User </a:t>
            </a:r>
            <a:r>
              <a:rPr lang="it-IT" dirty="0" err="1"/>
              <a:t>Awareness</a:t>
            </a:r>
            <a:endParaRPr lang="it-IT" dirty="0"/>
          </a:p>
          <a:p>
            <a:endParaRPr lang="it-I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D8791B-AF4A-8060-B9CC-7033319C5D57}"/>
              </a:ext>
            </a:extLst>
          </p:cNvPr>
          <p:cNvCxnSpPr>
            <a:cxnSpLocks/>
          </p:cNvCxnSpPr>
          <p:nvPr/>
        </p:nvCxnSpPr>
        <p:spPr>
          <a:xfrm>
            <a:off x="5905500" y="1696135"/>
            <a:ext cx="514753" cy="17058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5981F-5895-FB9A-66BF-0C8BF887FDF5}"/>
              </a:ext>
            </a:extLst>
          </p:cNvPr>
          <p:cNvCxnSpPr>
            <a:cxnSpLocks/>
          </p:cNvCxnSpPr>
          <p:nvPr/>
        </p:nvCxnSpPr>
        <p:spPr>
          <a:xfrm>
            <a:off x="7305589" y="3773448"/>
            <a:ext cx="2090823" cy="120812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4E3D87-9EE2-9E4C-D63E-5813BA912B9F}"/>
              </a:ext>
            </a:extLst>
          </p:cNvPr>
          <p:cNvCxnSpPr/>
          <p:nvPr/>
        </p:nvCxnSpPr>
        <p:spPr>
          <a:xfrm>
            <a:off x="7501177" y="3588511"/>
            <a:ext cx="1881187" cy="30358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CBFAF-D0D5-0F96-B93D-0382F9E988C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943725" y="1686610"/>
            <a:ext cx="817600" cy="17072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3A88AB-5131-FBB2-9123-67C54795FF38}"/>
              </a:ext>
            </a:extLst>
          </p:cNvPr>
          <p:cNvCxnSpPr>
            <a:cxnSpLocks/>
          </p:cNvCxnSpPr>
          <p:nvPr/>
        </p:nvCxnSpPr>
        <p:spPr>
          <a:xfrm>
            <a:off x="4127711" y="2288172"/>
            <a:ext cx="1901614" cy="11159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5088FE-3D43-1F8B-D1CD-3B8382D1CCFD}"/>
              </a:ext>
            </a:extLst>
          </p:cNvPr>
          <p:cNvCxnSpPr/>
          <p:nvPr/>
        </p:nvCxnSpPr>
        <p:spPr>
          <a:xfrm>
            <a:off x="5385895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D9556E-4C89-C60B-ACFA-72C37F4768AA}"/>
              </a:ext>
            </a:extLst>
          </p:cNvPr>
          <p:cNvCxnSpPr/>
          <p:nvPr/>
        </p:nvCxnSpPr>
        <p:spPr>
          <a:xfrm>
            <a:off x="6433429" y="5728202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FA649F-B57D-88EA-B0C1-7B077BF4F058}"/>
              </a:ext>
            </a:extLst>
          </p:cNvPr>
          <p:cNvCxnSpPr>
            <a:cxnSpLocks/>
          </p:cNvCxnSpPr>
          <p:nvPr/>
        </p:nvCxnSpPr>
        <p:spPr>
          <a:xfrm>
            <a:off x="9146084" y="4849952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4774C-B85D-C872-BFFE-32A70BF29C7C}"/>
              </a:ext>
            </a:extLst>
          </p:cNvPr>
          <p:cNvCxnSpPr>
            <a:cxnSpLocks/>
          </p:cNvCxnSpPr>
          <p:nvPr/>
        </p:nvCxnSpPr>
        <p:spPr>
          <a:xfrm>
            <a:off x="9146084" y="4669695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40EAA6-D3BF-F250-8411-E3C0F25D33EC}"/>
              </a:ext>
            </a:extLst>
          </p:cNvPr>
          <p:cNvCxnSpPr>
            <a:cxnSpLocks/>
          </p:cNvCxnSpPr>
          <p:nvPr/>
        </p:nvCxnSpPr>
        <p:spPr>
          <a:xfrm>
            <a:off x="9160132" y="3755181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7435F2-77AE-F640-7498-A0179758B717}"/>
              </a:ext>
            </a:extLst>
          </p:cNvPr>
          <p:cNvCxnSpPr>
            <a:cxnSpLocks/>
          </p:cNvCxnSpPr>
          <p:nvPr/>
        </p:nvCxnSpPr>
        <p:spPr>
          <a:xfrm>
            <a:off x="9160132" y="3572659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D3C9F1-622A-D5F4-D102-33A2E6774638}"/>
              </a:ext>
            </a:extLst>
          </p:cNvPr>
          <p:cNvCxnSpPr/>
          <p:nvPr/>
        </p:nvCxnSpPr>
        <p:spPr>
          <a:xfrm>
            <a:off x="7967170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8D7670-4B41-89B8-EE1E-0B2B1A3F3123}"/>
              </a:ext>
            </a:extLst>
          </p:cNvPr>
          <p:cNvCxnSpPr>
            <a:cxnSpLocks/>
          </p:cNvCxnSpPr>
          <p:nvPr/>
        </p:nvCxnSpPr>
        <p:spPr>
          <a:xfrm>
            <a:off x="3547570" y="1372969"/>
            <a:ext cx="0" cy="247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9C664-D8C6-EF88-FDC4-BF4DB876E833}"/>
              </a:ext>
            </a:extLst>
          </p:cNvPr>
          <p:cNvCxnSpPr/>
          <p:nvPr/>
        </p:nvCxnSpPr>
        <p:spPr>
          <a:xfrm>
            <a:off x="1166320" y="3707545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2698BF-E34F-5F38-40EA-FE3B796F3D78}"/>
              </a:ext>
            </a:extLst>
          </p:cNvPr>
          <p:cNvCxnSpPr>
            <a:cxnSpLocks/>
          </p:cNvCxnSpPr>
          <p:nvPr/>
        </p:nvCxnSpPr>
        <p:spPr>
          <a:xfrm flipH="1">
            <a:off x="2576512" y="4136112"/>
            <a:ext cx="357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BDC7C3-4AE6-D3A2-16DF-958406E361FE}"/>
              </a:ext>
            </a:extLst>
          </p:cNvPr>
          <p:cNvCxnSpPr/>
          <p:nvPr/>
        </p:nvCxnSpPr>
        <p:spPr>
          <a:xfrm>
            <a:off x="1166320" y="2264628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76FB92-4ACE-AD76-35AF-7D60AD8A1D2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397643" y="1925464"/>
            <a:ext cx="213440" cy="5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D7DB01-547D-651A-9247-88245D5B1667}"/>
              </a:ext>
            </a:extLst>
          </p:cNvPr>
          <p:cNvCxnSpPr>
            <a:cxnSpLocks/>
          </p:cNvCxnSpPr>
          <p:nvPr/>
        </p:nvCxnSpPr>
        <p:spPr>
          <a:xfrm flipH="1">
            <a:off x="1791616" y="1918679"/>
            <a:ext cx="13861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2231251-2531-F39D-F137-1DE995D3DAA4}"/>
              </a:ext>
            </a:extLst>
          </p:cNvPr>
          <p:cNvSpPr/>
          <p:nvPr/>
        </p:nvSpPr>
        <p:spPr>
          <a:xfrm>
            <a:off x="6379250" y="5623715"/>
            <a:ext cx="122409" cy="994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CE4693F-A523-1229-0090-434E2FEFB90D}"/>
              </a:ext>
            </a:extLst>
          </p:cNvPr>
          <p:cNvSpPr/>
          <p:nvPr/>
        </p:nvSpPr>
        <p:spPr>
          <a:xfrm flipH="1">
            <a:off x="9063781" y="4604394"/>
            <a:ext cx="154848" cy="1306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F20763C9-B2C6-F4C7-B2A5-A5C767BBD72B}"/>
              </a:ext>
            </a:extLst>
          </p:cNvPr>
          <p:cNvSpPr/>
          <p:nvPr/>
        </p:nvSpPr>
        <p:spPr>
          <a:xfrm flipV="1">
            <a:off x="9071627" y="3514585"/>
            <a:ext cx="147002" cy="12563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792D48D-06B2-A268-6EED-584B376DF608}"/>
              </a:ext>
            </a:extLst>
          </p:cNvPr>
          <p:cNvSpPr/>
          <p:nvPr/>
        </p:nvSpPr>
        <p:spPr>
          <a:xfrm>
            <a:off x="1924728" y="1859379"/>
            <a:ext cx="161870" cy="13216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CC39ABBC-4917-AE93-C99D-16EB7495C98D}"/>
              </a:ext>
            </a:extLst>
          </p:cNvPr>
          <p:cNvSpPr/>
          <p:nvPr/>
        </p:nvSpPr>
        <p:spPr>
          <a:xfrm>
            <a:off x="1105115" y="2409558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D1639D6-2352-ED49-5F93-8E2CD58DACCC}"/>
              </a:ext>
            </a:extLst>
          </p:cNvPr>
          <p:cNvSpPr/>
          <p:nvPr/>
        </p:nvSpPr>
        <p:spPr>
          <a:xfrm rot="10800000">
            <a:off x="3480318" y="1250302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0EAE5ED-D254-71BF-975F-9D4197B54986}"/>
              </a:ext>
            </a:extLst>
          </p:cNvPr>
          <p:cNvSpPr/>
          <p:nvPr/>
        </p:nvSpPr>
        <p:spPr>
          <a:xfrm rot="10800000">
            <a:off x="5315915" y="744405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9B1E1F23-B1A9-7868-D6AA-DAD73B03E51F}"/>
              </a:ext>
            </a:extLst>
          </p:cNvPr>
          <p:cNvSpPr/>
          <p:nvPr/>
        </p:nvSpPr>
        <p:spPr>
          <a:xfrm rot="10800000">
            <a:off x="7897190" y="74047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92694AB0-A832-9636-6C69-B5E445A5D80E}"/>
              </a:ext>
            </a:extLst>
          </p:cNvPr>
          <p:cNvSpPr/>
          <p:nvPr/>
        </p:nvSpPr>
        <p:spPr>
          <a:xfrm rot="5400000">
            <a:off x="9007137" y="477961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3B3A866B-E012-42E5-0F34-FF4FA005666E}"/>
              </a:ext>
            </a:extLst>
          </p:cNvPr>
          <p:cNvSpPr/>
          <p:nvPr/>
        </p:nvSpPr>
        <p:spPr>
          <a:xfrm rot="5400000">
            <a:off x="9036629" y="368484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2113D844-1727-5561-1562-B8681AF7A48E}"/>
              </a:ext>
            </a:extLst>
          </p:cNvPr>
          <p:cNvSpPr/>
          <p:nvPr/>
        </p:nvSpPr>
        <p:spPr>
          <a:xfrm rot="16200000">
            <a:off x="2932691" y="406577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5A2B493D-148C-E452-5083-A8DEDC58C538}"/>
              </a:ext>
            </a:extLst>
          </p:cNvPr>
          <p:cNvSpPr/>
          <p:nvPr/>
        </p:nvSpPr>
        <p:spPr>
          <a:xfrm rot="10800000">
            <a:off x="1091842" y="3605041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97AACA25-449A-0F45-B9B5-DA7DABFE67A5}"/>
              </a:ext>
            </a:extLst>
          </p:cNvPr>
          <p:cNvSpPr/>
          <p:nvPr/>
        </p:nvSpPr>
        <p:spPr>
          <a:xfrm rot="5400000">
            <a:off x="2258138" y="1838015"/>
            <a:ext cx="176261" cy="161331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3CC3D-085B-A96A-352C-2BE0F8BBBDBC}"/>
              </a:ext>
            </a:extLst>
          </p:cNvPr>
          <p:cNvCxnSpPr>
            <a:cxnSpLocks/>
          </p:cNvCxnSpPr>
          <p:nvPr/>
        </p:nvCxnSpPr>
        <p:spPr>
          <a:xfrm>
            <a:off x="1161594" y="2596083"/>
            <a:ext cx="0" cy="104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F931CE-98C3-2961-BADA-85D6352FD8DA}"/>
              </a:ext>
            </a:extLst>
          </p:cNvPr>
          <p:cNvCxnSpPr>
            <a:cxnSpLocks/>
            <a:endCxn id="70" idx="6"/>
          </p:cNvCxnSpPr>
          <p:nvPr/>
        </p:nvCxnSpPr>
        <p:spPr>
          <a:xfrm flipH="1">
            <a:off x="2086598" y="1925464"/>
            <a:ext cx="2527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BDC7BE-F2E4-C73A-CC08-BE8114180841}"/>
              </a:ext>
            </a:extLst>
          </p:cNvPr>
          <p:cNvCxnSpPr>
            <a:cxnSpLocks/>
          </p:cNvCxnSpPr>
          <p:nvPr/>
        </p:nvCxnSpPr>
        <p:spPr>
          <a:xfrm>
            <a:off x="5385895" y="333375"/>
            <a:ext cx="0" cy="477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177824-175E-0583-CDC5-585D11F52E2A}"/>
              </a:ext>
            </a:extLst>
          </p:cNvPr>
          <p:cNvCxnSpPr>
            <a:cxnSpLocks/>
          </p:cNvCxnSpPr>
          <p:nvPr/>
        </p:nvCxnSpPr>
        <p:spPr>
          <a:xfrm>
            <a:off x="7967170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68B21D-9B69-8B9C-F61E-DC611743FE85}"/>
              </a:ext>
            </a:extLst>
          </p:cNvPr>
          <p:cNvCxnSpPr>
            <a:cxnSpLocks/>
          </p:cNvCxnSpPr>
          <p:nvPr/>
        </p:nvCxnSpPr>
        <p:spPr>
          <a:xfrm>
            <a:off x="5385895" y="141982"/>
            <a:ext cx="0" cy="668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9A2CA2F-CC40-3F71-273C-B9FDA13B624F}"/>
              </a:ext>
            </a:extLst>
          </p:cNvPr>
          <p:cNvCxnSpPr>
            <a:cxnSpLocks/>
          </p:cNvCxnSpPr>
          <p:nvPr/>
        </p:nvCxnSpPr>
        <p:spPr>
          <a:xfrm>
            <a:off x="3073004" y="4183484"/>
            <a:ext cx="5919732" cy="4862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068899-4019-95F8-2BD1-8F97476DADAE}"/>
              </a:ext>
            </a:extLst>
          </p:cNvPr>
          <p:cNvCxnSpPr>
            <a:cxnSpLocks/>
          </p:cNvCxnSpPr>
          <p:nvPr/>
        </p:nvCxnSpPr>
        <p:spPr>
          <a:xfrm>
            <a:off x="3084684" y="4206092"/>
            <a:ext cx="3189156" cy="14673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4E92CB-5CA0-CE37-CDD3-0E901E714C9C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6483733" y="3755181"/>
            <a:ext cx="2545021" cy="18830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944417-ADCB-A0C0-6EE6-0093784F718E}"/>
              </a:ext>
            </a:extLst>
          </p:cNvPr>
          <p:cNvCxnSpPr>
            <a:cxnSpLocks/>
            <a:stCxn id="67" idx="6"/>
            <a:endCxn id="8" idx="2"/>
          </p:cNvCxnSpPr>
          <p:nvPr/>
        </p:nvCxnSpPr>
        <p:spPr>
          <a:xfrm flipV="1">
            <a:off x="6501659" y="4849952"/>
            <a:ext cx="2575458" cy="8234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1A7329-0A1C-1471-4FC7-57F140E26779}"/>
              </a:ext>
            </a:extLst>
          </p:cNvPr>
          <p:cNvCxnSpPr>
            <a:cxnSpLocks/>
          </p:cNvCxnSpPr>
          <p:nvPr/>
        </p:nvCxnSpPr>
        <p:spPr>
          <a:xfrm>
            <a:off x="3547570" y="141982"/>
            <a:ext cx="0" cy="115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9AB890-E8F6-6408-3B83-4255173131E3}"/>
              </a:ext>
            </a:extLst>
          </p:cNvPr>
          <p:cNvCxnSpPr>
            <a:cxnSpLocks/>
          </p:cNvCxnSpPr>
          <p:nvPr/>
        </p:nvCxnSpPr>
        <p:spPr>
          <a:xfrm>
            <a:off x="3530245" y="141982"/>
            <a:ext cx="8537930" cy="28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064345-1A66-14EA-0F38-BA4854B052EA}"/>
              </a:ext>
            </a:extLst>
          </p:cNvPr>
          <p:cNvCxnSpPr>
            <a:cxnSpLocks/>
          </p:cNvCxnSpPr>
          <p:nvPr/>
        </p:nvCxnSpPr>
        <p:spPr>
          <a:xfrm flipH="1">
            <a:off x="12013174" y="170970"/>
            <a:ext cx="55001" cy="593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0A0613E-48DF-5E6C-4E38-2F2E67021F04}"/>
              </a:ext>
            </a:extLst>
          </p:cNvPr>
          <p:cNvSpPr txBox="1"/>
          <p:nvPr/>
        </p:nvSpPr>
        <p:spPr>
          <a:xfrm>
            <a:off x="9085279" y="1071587"/>
            <a:ext cx="1490246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Data Analysis</a:t>
            </a:r>
          </a:p>
          <a:p>
            <a:r>
              <a:rPr lang="it-IT" dirty="0"/>
              <a:t>(1)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5FAA28A-105E-F98F-DB04-FDF3DDD8C3CD}"/>
              </a:ext>
            </a:extLst>
          </p:cNvPr>
          <p:cNvCxnSpPr/>
          <p:nvPr/>
        </p:nvCxnSpPr>
        <p:spPr>
          <a:xfrm>
            <a:off x="10043620" y="888544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lock Arc 112">
            <a:extLst>
              <a:ext uri="{FF2B5EF4-FFF2-40B4-BE49-F238E27FC236}">
                <a16:creationId xmlns:a16="http://schemas.microsoft.com/office/drawing/2014/main" id="{764F7454-AB10-B0F2-8B15-C16484523621}"/>
              </a:ext>
            </a:extLst>
          </p:cNvPr>
          <p:cNvSpPr/>
          <p:nvPr/>
        </p:nvSpPr>
        <p:spPr>
          <a:xfrm rot="10800000">
            <a:off x="9959452" y="76033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517C95-CD6A-17A7-1050-F4FB239911EC}"/>
              </a:ext>
            </a:extLst>
          </p:cNvPr>
          <p:cNvCxnSpPr>
            <a:cxnSpLocks/>
          </p:cNvCxnSpPr>
          <p:nvPr/>
        </p:nvCxnSpPr>
        <p:spPr>
          <a:xfrm>
            <a:off x="10029432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782BF5-0376-72B4-0E48-A0544BD0D32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34713" y="6100970"/>
            <a:ext cx="49784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002CFD3-00C4-E0A3-ABD7-252B81893FD3}"/>
              </a:ext>
            </a:extLst>
          </p:cNvPr>
          <p:cNvSpPr txBox="1"/>
          <p:nvPr/>
        </p:nvSpPr>
        <p:spPr>
          <a:xfrm>
            <a:off x="766201" y="5398387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Legend: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2012A1-4884-116B-D11B-610FB640D24A}"/>
              </a:ext>
            </a:extLst>
          </p:cNvPr>
          <p:cNvCxnSpPr>
            <a:cxnSpLocks/>
          </p:cNvCxnSpPr>
          <p:nvPr/>
        </p:nvCxnSpPr>
        <p:spPr>
          <a:xfrm>
            <a:off x="845901" y="6305464"/>
            <a:ext cx="30024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lock Arc 125">
            <a:extLst>
              <a:ext uri="{FF2B5EF4-FFF2-40B4-BE49-F238E27FC236}">
                <a16:creationId xmlns:a16="http://schemas.microsoft.com/office/drawing/2014/main" id="{2BABE592-ACB6-40DE-4C8B-AB639E028E13}"/>
              </a:ext>
            </a:extLst>
          </p:cNvPr>
          <p:cNvSpPr/>
          <p:nvPr/>
        </p:nvSpPr>
        <p:spPr>
          <a:xfrm rot="5400000" flipV="1">
            <a:off x="997259" y="6482174"/>
            <a:ext cx="163102" cy="165569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374F623-2080-75C0-D14C-6F8406D942AC}"/>
              </a:ext>
            </a:extLst>
          </p:cNvPr>
          <p:cNvCxnSpPr>
            <a:cxnSpLocks/>
          </p:cNvCxnSpPr>
          <p:nvPr/>
        </p:nvCxnSpPr>
        <p:spPr>
          <a:xfrm flipH="1">
            <a:off x="874143" y="6567287"/>
            <a:ext cx="1095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84951F-BA67-4109-104C-861FD04420A8}"/>
              </a:ext>
            </a:extLst>
          </p:cNvPr>
          <p:cNvCxnSpPr>
            <a:cxnSpLocks/>
          </p:cNvCxnSpPr>
          <p:nvPr/>
        </p:nvCxnSpPr>
        <p:spPr>
          <a:xfrm flipH="1">
            <a:off x="888553" y="6745962"/>
            <a:ext cx="1902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3F537BF-B091-61AA-3770-482C6A33573A}"/>
              </a:ext>
            </a:extLst>
          </p:cNvPr>
          <p:cNvSpPr/>
          <p:nvPr/>
        </p:nvSpPr>
        <p:spPr>
          <a:xfrm>
            <a:off x="983681" y="6678820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079D1B-BD8C-FDB1-7A35-E3FA2B821CB4}"/>
              </a:ext>
            </a:extLst>
          </p:cNvPr>
          <p:cNvSpPr txBox="1"/>
          <p:nvPr/>
        </p:nvSpPr>
        <p:spPr>
          <a:xfrm>
            <a:off x="1174848" y="6087200"/>
            <a:ext cx="1696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/>
              <a:t>MQTT </a:t>
            </a:r>
            <a:r>
              <a:rPr lang="it-IT" sz="1300" dirty="0" err="1"/>
              <a:t>communication</a:t>
            </a:r>
            <a:endParaRPr lang="it-IT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DC12C7-5ED3-7D60-391C-7248506DEAC2}"/>
              </a:ext>
            </a:extLst>
          </p:cNvPr>
          <p:cNvSpPr txBox="1"/>
          <p:nvPr/>
        </p:nvSpPr>
        <p:spPr>
          <a:xfrm>
            <a:off x="1159611" y="6609166"/>
            <a:ext cx="20682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(provider)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AE324F-63FA-3F13-26B6-7FEFA76C8748}"/>
              </a:ext>
            </a:extLst>
          </p:cNvPr>
          <p:cNvSpPr txBox="1"/>
          <p:nvPr/>
        </p:nvSpPr>
        <p:spPr>
          <a:xfrm>
            <a:off x="1161594" y="6357310"/>
            <a:ext cx="21680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(consumer)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9A13CF-061D-78CC-6C21-A91B640ADADE}"/>
              </a:ext>
            </a:extLst>
          </p:cNvPr>
          <p:cNvSpPr txBox="1"/>
          <p:nvPr/>
        </p:nvSpPr>
        <p:spPr>
          <a:xfrm>
            <a:off x="813150" y="5665023"/>
            <a:ext cx="1245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it-IT" sz="1300" dirty="0"/>
              <a:t>Publisher</a:t>
            </a:r>
          </a:p>
          <a:p>
            <a:pPr marL="342900" indent="-342900">
              <a:buAutoNum type="arabicParenBoth"/>
            </a:pPr>
            <a:r>
              <a:rPr lang="it-IT" sz="1300" dirty="0" err="1"/>
              <a:t>Subscriber</a:t>
            </a:r>
            <a:endParaRPr lang="it-IT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C2679EE-A4E9-FC02-4F0B-3764066C218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391693" y="1717918"/>
            <a:ext cx="2438709" cy="16899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8A4703-AEA0-BD7C-A91D-9CA7C04AED1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84684" y="3588782"/>
            <a:ext cx="2729836" cy="54733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FF99D-74B0-41ED-0BCD-AEC7AFE14EC7}"/>
              </a:ext>
            </a:extLst>
          </p:cNvPr>
          <p:cNvSpPr txBox="1"/>
          <p:nvPr/>
        </p:nvSpPr>
        <p:spPr>
          <a:xfrm>
            <a:off x="9396413" y="3393892"/>
            <a:ext cx="1971675" cy="646331"/>
          </a:xfrm>
          <a:prstGeom prst="rect">
            <a:avLst/>
          </a:prstGeom>
          <a:ln w="15875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Device Connector for RPI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5C318-02E2-8A23-D515-77BEF4D7008A}"/>
              </a:ext>
            </a:extLst>
          </p:cNvPr>
          <p:cNvSpPr txBox="1"/>
          <p:nvPr/>
        </p:nvSpPr>
        <p:spPr>
          <a:xfrm>
            <a:off x="9396412" y="4482803"/>
            <a:ext cx="1971675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Device Connector for Arduino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CA49-B8C2-BC8B-1DBA-8CA2B1AED99F}"/>
              </a:ext>
            </a:extLst>
          </p:cNvPr>
          <p:cNvSpPr txBox="1"/>
          <p:nvPr/>
        </p:nvSpPr>
        <p:spPr>
          <a:xfrm>
            <a:off x="5814520" y="3404116"/>
            <a:ext cx="167840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Message Broker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F4363-68DC-E455-D26D-B17B2FE214E6}"/>
              </a:ext>
            </a:extLst>
          </p:cNvPr>
          <p:cNvSpPr txBox="1"/>
          <p:nvPr/>
        </p:nvSpPr>
        <p:spPr>
          <a:xfrm>
            <a:off x="5709734" y="5885527"/>
            <a:ext cx="1324979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Catalog</a:t>
            </a:r>
            <a:endParaRPr lang="it-IT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2147D-E50D-F2CB-6EEC-529E9EB9DC3E}"/>
              </a:ext>
            </a:extLst>
          </p:cNvPr>
          <p:cNvSpPr txBox="1"/>
          <p:nvPr/>
        </p:nvSpPr>
        <p:spPr>
          <a:xfrm>
            <a:off x="2611083" y="1602298"/>
            <a:ext cx="1838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Adaptor</a:t>
            </a:r>
            <a:r>
              <a:rPr lang="it-IT" dirty="0"/>
              <a:t>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D6DE8-3143-AD0E-2B40-536A0C68ACDA}"/>
              </a:ext>
            </a:extLst>
          </p:cNvPr>
          <p:cNvSpPr txBox="1"/>
          <p:nvPr/>
        </p:nvSpPr>
        <p:spPr>
          <a:xfrm>
            <a:off x="341906" y="1607528"/>
            <a:ext cx="1457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D2CC2-062C-B990-5494-1749FAB912CA}"/>
              </a:ext>
            </a:extLst>
          </p:cNvPr>
          <p:cNvSpPr txBox="1"/>
          <p:nvPr/>
        </p:nvSpPr>
        <p:spPr>
          <a:xfrm>
            <a:off x="641069" y="3890588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TelegramBot</a:t>
            </a:r>
            <a:endParaRPr lang="it-IT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70832-5BC5-9513-288D-80E7DCFADAE7}"/>
              </a:ext>
            </a:extLst>
          </p:cNvPr>
          <p:cNvSpPr txBox="1"/>
          <p:nvPr/>
        </p:nvSpPr>
        <p:spPr>
          <a:xfrm>
            <a:off x="4578619" y="1049804"/>
            <a:ext cx="2088881" cy="61555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700" dirty="0" err="1"/>
              <a:t>Battery</a:t>
            </a:r>
            <a:r>
              <a:rPr lang="it-IT" sz="1700" dirty="0"/>
              <a:t> </a:t>
            </a:r>
            <a:r>
              <a:rPr lang="it-IT" sz="1700" dirty="0" err="1"/>
              <a:t>Charger</a:t>
            </a:r>
            <a:r>
              <a:rPr lang="it-IT" sz="1700" dirty="0"/>
              <a:t> System Control (1)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60829-DACC-1743-D705-2777E8A3C972}"/>
              </a:ext>
            </a:extLst>
          </p:cNvPr>
          <p:cNvSpPr txBox="1"/>
          <p:nvPr/>
        </p:nvSpPr>
        <p:spPr>
          <a:xfrm>
            <a:off x="6846925" y="1040279"/>
            <a:ext cx="1828800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State Control (1)(2)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588E1-F1E0-25F4-0820-0B2C852B614C}"/>
              </a:ext>
            </a:extLst>
          </p:cNvPr>
          <p:cNvSpPr/>
          <p:nvPr/>
        </p:nvSpPr>
        <p:spPr>
          <a:xfrm>
            <a:off x="9299154" y="3070727"/>
            <a:ext cx="2443620" cy="2657475"/>
          </a:xfrm>
          <a:prstGeom prst="round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A3D1C-B58F-4CE5-6305-903E201C5344}"/>
              </a:ext>
            </a:extLst>
          </p:cNvPr>
          <p:cNvSpPr txBox="1"/>
          <p:nvPr/>
        </p:nvSpPr>
        <p:spPr>
          <a:xfrm rot="5400000">
            <a:off x="10573779" y="4127492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E30F80-849A-7460-2C6C-BA7C040A3D2C}"/>
              </a:ext>
            </a:extLst>
          </p:cNvPr>
          <p:cNvSpPr/>
          <p:nvPr/>
        </p:nvSpPr>
        <p:spPr>
          <a:xfrm>
            <a:off x="4556684" y="871479"/>
            <a:ext cx="6305547" cy="119552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3EC21-2697-0175-F153-09EDAF131BC3}"/>
              </a:ext>
            </a:extLst>
          </p:cNvPr>
          <p:cNvSpPr txBox="1"/>
          <p:nvPr/>
        </p:nvSpPr>
        <p:spPr>
          <a:xfrm>
            <a:off x="7876345" y="1726248"/>
            <a:ext cx="167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Post-</a:t>
            </a:r>
            <a:r>
              <a:rPr lang="it-IT" dirty="0" err="1"/>
              <a:t>Process</a:t>
            </a:r>
            <a:endParaRPr lang="it-IT" dirty="0"/>
          </a:p>
          <a:p>
            <a:pPr algn="ctr"/>
            <a:r>
              <a:rPr lang="it-IT" dirty="0"/>
              <a:t>Data-Analytics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FF5F37-B786-F3CB-1AC2-93C4B6909B0B}"/>
              </a:ext>
            </a:extLst>
          </p:cNvPr>
          <p:cNvSpPr/>
          <p:nvPr/>
        </p:nvSpPr>
        <p:spPr>
          <a:xfrm>
            <a:off x="323850" y="3771913"/>
            <a:ext cx="2456784" cy="1426630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B93BB-5F7C-954B-6625-485326A51743}"/>
              </a:ext>
            </a:extLst>
          </p:cNvPr>
          <p:cNvSpPr txBox="1"/>
          <p:nvPr/>
        </p:nvSpPr>
        <p:spPr>
          <a:xfrm>
            <a:off x="653399" y="4878153"/>
            <a:ext cx="16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User </a:t>
            </a:r>
            <a:r>
              <a:rPr lang="it-IT" dirty="0" err="1"/>
              <a:t>Awareness</a:t>
            </a:r>
            <a:endParaRPr lang="it-IT" dirty="0"/>
          </a:p>
          <a:p>
            <a:endParaRPr lang="it-I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D8791B-AF4A-8060-B9CC-7033319C5D57}"/>
              </a:ext>
            </a:extLst>
          </p:cNvPr>
          <p:cNvCxnSpPr>
            <a:cxnSpLocks/>
          </p:cNvCxnSpPr>
          <p:nvPr/>
        </p:nvCxnSpPr>
        <p:spPr>
          <a:xfrm>
            <a:off x="5905500" y="1696135"/>
            <a:ext cx="514753" cy="17058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5981F-5895-FB9A-66BF-0C8BF887FDF5}"/>
              </a:ext>
            </a:extLst>
          </p:cNvPr>
          <p:cNvCxnSpPr>
            <a:cxnSpLocks/>
          </p:cNvCxnSpPr>
          <p:nvPr/>
        </p:nvCxnSpPr>
        <p:spPr>
          <a:xfrm>
            <a:off x="7305589" y="3773448"/>
            <a:ext cx="2090823" cy="120812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4E3D87-9EE2-9E4C-D63E-5813BA912B9F}"/>
              </a:ext>
            </a:extLst>
          </p:cNvPr>
          <p:cNvCxnSpPr/>
          <p:nvPr/>
        </p:nvCxnSpPr>
        <p:spPr>
          <a:xfrm>
            <a:off x="7501177" y="3588511"/>
            <a:ext cx="1881187" cy="30358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CBFAF-D0D5-0F96-B93D-0382F9E988C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943725" y="1686610"/>
            <a:ext cx="817600" cy="17072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3A88AB-5131-FBB2-9123-67C54795FF38}"/>
              </a:ext>
            </a:extLst>
          </p:cNvPr>
          <p:cNvCxnSpPr>
            <a:cxnSpLocks/>
          </p:cNvCxnSpPr>
          <p:nvPr/>
        </p:nvCxnSpPr>
        <p:spPr>
          <a:xfrm>
            <a:off x="4127711" y="2288172"/>
            <a:ext cx="1901614" cy="11159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5088FE-3D43-1F8B-D1CD-3B8382D1CCFD}"/>
              </a:ext>
            </a:extLst>
          </p:cNvPr>
          <p:cNvCxnSpPr/>
          <p:nvPr/>
        </p:nvCxnSpPr>
        <p:spPr>
          <a:xfrm>
            <a:off x="5385895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D9556E-4C89-C60B-ACFA-72C37F4768AA}"/>
              </a:ext>
            </a:extLst>
          </p:cNvPr>
          <p:cNvCxnSpPr/>
          <p:nvPr/>
        </p:nvCxnSpPr>
        <p:spPr>
          <a:xfrm>
            <a:off x="6433429" y="5728202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FA649F-B57D-88EA-B0C1-7B077BF4F058}"/>
              </a:ext>
            </a:extLst>
          </p:cNvPr>
          <p:cNvCxnSpPr>
            <a:cxnSpLocks/>
          </p:cNvCxnSpPr>
          <p:nvPr/>
        </p:nvCxnSpPr>
        <p:spPr>
          <a:xfrm>
            <a:off x="9146084" y="4849952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4774C-B85D-C872-BFFE-32A70BF29C7C}"/>
              </a:ext>
            </a:extLst>
          </p:cNvPr>
          <p:cNvCxnSpPr>
            <a:cxnSpLocks/>
          </p:cNvCxnSpPr>
          <p:nvPr/>
        </p:nvCxnSpPr>
        <p:spPr>
          <a:xfrm>
            <a:off x="9146084" y="4669695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40EAA6-D3BF-F250-8411-E3C0F25D33EC}"/>
              </a:ext>
            </a:extLst>
          </p:cNvPr>
          <p:cNvCxnSpPr>
            <a:cxnSpLocks/>
          </p:cNvCxnSpPr>
          <p:nvPr/>
        </p:nvCxnSpPr>
        <p:spPr>
          <a:xfrm>
            <a:off x="9160132" y="3755181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7435F2-77AE-F640-7498-A0179758B717}"/>
              </a:ext>
            </a:extLst>
          </p:cNvPr>
          <p:cNvCxnSpPr>
            <a:cxnSpLocks/>
          </p:cNvCxnSpPr>
          <p:nvPr/>
        </p:nvCxnSpPr>
        <p:spPr>
          <a:xfrm>
            <a:off x="9160132" y="3572659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D3C9F1-622A-D5F4-D102-33A2E6774638}"/>
              </a:ext>
            </a:extLst>
          </p:cNvPr>
          <p:cNvCxnSpPr/>
          <p:nvPr/>
        </p:nvCxnSpPr>
        <p:spPr>
          <a:xfrm>
            <a:off x="7967170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8D7670-4B41-89B8-EE1E-0B2B1A3F3123}"/>
              </a:ext>
            </a:extLst>
          </p:cNvPr>
          <p:cNvCxnSpPr>
            <a:cxnSpLocks/>
          </p:cNvCxnSpPr>
          <p:nvPr/>
        </p:nvCxnSpPr>
        <p:spPr>
          <a:xfrm>
            <a:off x="3547570" y="1372969"/>
            <a:ext cx="0" cy="247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9C664-D8C6-EF88-FDC4-BF4DB876E833}"/>
              </a:ext>
            </a:extLst>
          </p:cNvPr>
          <p:cNvCxnSpPr/>
          <p:nvPr/>
        </p:nvCxnSpPr>
        <p:spPr>
          <a:xfrm>
            <a:off x="1166320" y="3707545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2698BF-E34F-5F38-40EA-FE3B796F3D78}"/>
              </a:ext>
            </a:extLst>
          </p:cNvPr>
          <p:cNvCxnSpPr>
            <a:cxnSpLocks/>
          </p:cNvCxnSpPr>
          <p:nvPr/>
        </p:nvCxnSpPr>
        <p:spPr>
          <a:xfrm flipH="1">
            <a:off x="2576512" y="4136112"/>
            <a:ext cx="357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BDC7C3-4AE6-D3A2-16DF-958406E361FE}"/>
              </a:ext>
            </a:extLst>
          </p:cNvPr>
          <p:cNvCxnSpPr/>
          <p:nvPr/>
        </p:nvCxnSpPr>
        <p:spPr>
          <a:xfrm>
            <a:off x="1166320" y="2264628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76FB92-4ACE-AD76-35AF-7D60AD8A1D2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397643" y="1925464"/>
            <a:ext cx="213440" cy="5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D7DB01-547D-651A-9247-88245D5B1667}"/>
              </a:ext>
            </a:extLst>
          </p:cNvPr>
          <p:cNvCxnSpPr>
            <a:cxnSpLocks/>
          </p:cNvCxnSpPr>
          <p:nvPr/>
        </p:nvCxnSpPr>
        <p:spPr>
          <a:xfrm flipH="1">
            <a:off x="1791616" y="1918679"/>
            <a:ext cx="13861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2231251-2531-F39D-F137-1DE995D3DAA4}"/>
              </a:ext>
            </a:extLst>
          </p:cNvPr>
          <p:cNvSpPr/>
          <p:nvPr/>
        </p:nvSpPr>
        <p:spPr>
          <a:xfrm>
            <a:off x="6379250" y="5623715"/>
            <a:ext cx="122409" cy="994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CE4693F-A523-1229-0090-434E2FEFB90D}"/>
              </a:ext>
            </a:extLst>
          </p:cNvPr>
          <p:cNvSpPr/>
          <p:nvPr/>
        </p:nvSpPr>
        <p:spPr>
          <a:xfrm flipH="1">
            <a:off x="9063781" y="4604394"/>
            <a:ext cx="154848" cy="1306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F20763C9-B2C6-F4C7-B2A5-A5C767BBD72B}"/>
              </a:ext>
            </a:extLst>
          </p:cNvPr>
          <p:cNvSpPr/>
          <p:nvPr/>
        </p:nvSpPr>
        <p:spPr>
          <a:xfrm flipV="1">
            <a:off x="9071627" y="3514585"/>
            <a:ext cx="147002" cy="12563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792D48D-06B2-A268-6EED-584B376DF608}"/>
              </a:ext>
            </a:extLst>
          </p:cNvPr>
          <p:cNvSpPr/>
          <p:nvPr/>
        </p:nvSpPr>
        <p:spPr>
          <a:xfrm>
            <a:off x="1924728" y="1859379"/>
            <a:ext cx="161870" cy="13216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CC39ABBC-4917-AE93-C99D-16EB7495C98D}"/>
              </a:ext>
            </a:extLst>
          </p:cNvPr>
          <p:cNvSpPr/>
          <p:nvPr/>
        </p:nvSpPr>
        <p:spPr>
          <a:xfrm>
            <a:off x="1105115" y="2409558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D1639D6-2352-ED49-5F93-8E2CD58DACCC}"/>
              </a:ext>
            </a:extLst>
          </p:cNvPr>
          <p:cNvSpPr/>
          <p:nvPr/>
        </p:nvSpPr>
        <p:spPr>
          <a:xfrm rot="10800000">
            <a:off x="3480318" y="1250302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0EAE5ED-D254-71BF-975F-9D4197B54986}"/>
              </a:ext>
            </a:extLst>
          </p:cNvPr>
          <p:cNvSpPr/>
          <p:nvPr/>
        </p:nvSpPr>
        <p:spPr>
          <a:xfrm rot="10800000">
            <a:off x="5315915" y="744405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9B1E1F23-B1A9-7868-D6AA-DAD73B03E51F}"/>
              </a:ext>
            </a:extLst>
          </p:cNvPr>
          <p:cNvSpPr/>
          <p:nvPr/>
        </p:nvSpPr>
        <p:spPr>
          <a:xfrm rot="10800000">
            <a:off x="7897190" y="74047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92694AB0-A832-9636-6C69-B5E445A5D80E}"/>
              </a:ext>
            </a:extLst>
          </p:cNvPr>
          <p:cNvSpPr/>
          <p:nvPr/>
        </p:nvSpPr>
        <p:spPr>
          <a:xfrm rot="5400000">
            <a:off x="9007137" y="477961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3B3A866B-E012-42E5-0F34-FF4FA005666E}"/>
              </a:ext>
            </a:extLst>
          </p:cNvPr>
          <p:cNvSpPr/>
          <p:nvPr/>
        </p:nvSpPr>
        <p:spPr>
          <a:xfrm rot="5400000">
            <a:off x="9036629" y="368484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2113D844-1727-5561-1562-B8681AF7A48E}"/>
              </a:ext>
            </a:extLst>
          </p:cNvPr>
          <p:cNvSpPr/>
          <p:nvPr/>
        </p:nvSpPr>
        <p:spPr>
          <a:xfrm rot="16200000">
            <a:off x="2932691" y="406577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5A2B493D-148C-E452-5083-A8DEDC58C538}"/>
              </a:ext>
            </a:extLst>
          </p:cNvPr>
          <p:cNvSpPr/>
          <p:nvPr/>
        </p:nvSpPr>
        <p:spPr>
          <a:xfrm rot="10800000">
            <a:off x="1091842" y="3605041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97AACA25-449A-0F45-B9B5-DA7DABFE67A5}"/>
              </a:ext>
            </a:extLst>
          </p:cNvPr>
          <p:cNvSpPr/>
          <p:nvPr/>
        </p:nvSpPr>
        <p:spPr>
          <a:xfrm rot="5400000">
            <a:off x="2258138" y="1838015"/>
            <a:ext cx="176261" cy="161331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3CC3D-085B-A96A-352C-2BE0F8BBBDBC}"/>
              </a:ext>
            </a:extLst>
          </p:cNvPr>
          <p:cNvCxnSpPr>
            <a:cxnSpLocks/>
          </p:cNvCxnSpPr>
          <p:nvPr/>
        </p:nvCxnSpPr>
        <p:spPr>
          <a:xfrm>
            <a:off x="1161594" y="2596083"/>
            <a:ext cx="0" cy="104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F931CE-98C3-2961-BADA-85D6352FD8DA}"/>
              </a:ext>
            </a:extLst>
          </p:cNvPr>
          <p:cNvCxnSpPr>
            <a:cxnSpLocks/>
            <a:endCxn id="70" idx="6"/>
          </p:cNvCxnSpPr>
          <p:nvPr/>
        </p:nvCxnSpPr>
        <p:spPr>
          <a:xfrm flipH="1">
            <a:off x="2086598" y="1925464"/>
            <a:ext cx="2527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BDC7BE-F2E4-C73A-CC08-BE8114180841}"/>
              </a:ext>
            </a:extLst>
          </p:cNvPr>
          <p:cNvCxnSpPr>
            <a:cxnSpLocks/>
          </p:cNvCxnSpPr>
          <p:nvPr/>
        </p:nvCxnSpPr>
        <p:spPr>
          <a:xfrm>
            <a:off x="5385895" y="333375"/>
            <a:ext cx="0" cy="477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177824-175E-0583-CDC5-585D11F52E2A}"/>
              </a:ext>
            </a:extLst>
          </p:cNvPr>
          <p:cNvCxnSpPr>
            <a:cxnSpLocks/>
          </p:cNvCxnSpPr>
          <p:nvPr/>
        </p:nvCxnSpPr>
        <p:spPr>
          <a:xfrm>
            <a:off x="7967170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68B21D-9B69-8B9C-F61E-DC611743FE85}"/>
              </a:ext>
            </a:extLst>
          </p:cNvPr>
          <p:cNvCxnSpPr>
            <a:cxnSpLocks/>
          </p:cNvCxnSpPr>
          <p:nvPr/>
        </p:nvCxnSpPr>
        <p:spPr>
          <a:xfrm>
            <a:off x="5385895" y="141982"/>
            <a:ext cx="0" cy="668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9A2CA2F-CC40-3F71-273C-B9FDA13B624F}"/>
              </a:ext>
            </a:extLst>
          </p:cNvPr>
          <p:cNvCxnSpPr>
            <a:cxnSpLocks/>
          </p:cNvCxnSpPr>
          <p:nvPr/>
        </p:nvCxnSpPr>
        <p:spPr>
          <a:xfrm>
            <a:off x="3073004" y="4183484"/>
            <a:ext cx="5919732" cy="4862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068899-4019-95F8-2BD1-8F97476DADAE}"/>
              </a:ext>
            </a:extLst>
          </p:cNvPr>
          <p:cNvCxnSpPr>
            <a:cxnSpLocks/>
          </p:cNvCxnSpPr>
          <p:nvPr/>
        </p:nvCxnSpPr>
        <p:spPr>
          <a:xfrm>
            <a:off x="3084684" y="4206092"/>
            <a:ext cx="3189156" cy="14673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4E92CB-5CA0-CE37-CDD3-0E901E714C9C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6483733" y="3755181"/>
            <a:ext cx="2545021" cy="18830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944417-ADCB-A0C0-6EE6-0093784F718E}"/>
              </a:ext>
            </a:extLst>
          </p:cNvPr>
          <p:cNvCxnSpPr>
            <a:cxnSpLocks/>
            <a:stCxn id="67" idx="6"/>
            <a:endCxn id="8" idx="2"/>
          </p:cNvCxnSpPr>
          <p:nvPr/>
        </p:nvCxnSpPr>
        <p:spPr>
          <a:xfrm flipV="1">
            <a:off x="6501659" y="4849952"/>
            <a:ext cx="2575458" cy="8234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1A7329-0A1C-1471-4FC7-57F140E26779}"/>
              </a:ext>
            </a:extLst>
          </p:cNvPr>
          <p:cNvCxnSpPr>
            <a:cxnSpLocks/>
          </p:cNvCxnSpPr>
          <p:nvPr/>
        </p:nvCxnSpPr>
        <p:spPr>
          <a:xfrm>
            <a:off x="3547570" y="141982"/>
            <a:ext cx="0" cy="115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9AB890-E8F6-6408-3B83-4255173131E3}"/>
              </a:ext>
            </a:extLst>
          </p:cNvPr>
          <p:cNvCxnSpPr>
            <a:cxnSpLocks/>
          </p:cNvCxnSpPr>
          <p:nvPr/>
        </p:nvCxnSpPr>
        <p:spPr>
          <a:xfrm>
            <a:off x="3530245" y="141982"/>
            <a:ext cx="8537930" cy="28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064345-1A66-14EA-0F38-BA4854B052EA}"/>
              </a:ext>
            </a:extLst>
          </p:cNvPr>
          <p:cNvCxnSpPr>
            <a:cxnSpLocks/>
          </p:cNvCxnSpPr>
          <p:nvPr/>
        </p:nvCxnSpPr>
        <p:spPr>
          <a:xfrm flipH="1">
            <a:off x="12013174" y="170970"/>
            <a:ext cx="55001" cy="593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0A0613E-48DF-5E6C-4E38-2F2E67021F04}"/>
              </a:ext>
            </a:extLst>
          </p:cNvPr>
          <p:cNvSpPr txBox="1"/>
          <p:nvPr/>
        </p:nvSpPr>
        <p:spPr>
          <a:xfrm>
            <a:off x="9085279" y="1071587"/>
            <a:ext cx="1490246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Data Analysis</a:t>
            </a:r>
          </a:p>
          <a:p>
            <a:r>
              <a:rPr lang="it-IT" dirty="0"/>
              <a:t>(1)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5FAA28A-105E-F98F-DB04-FDF3DDD8C3CD}"/>
              </a:ext>
            </a:extLst>
          </p:cNvPr>
          <p:cNvCxnSpPr/>
          <p:nvPr/>
        </p:nvCxnSpPr>
        <p:spPr>
          <a:xfrm>
            <a:off x="10043620" y="888544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lock Arc 112">
            <a:extLst>
              <a:ext uri="{FF2B5EF4-FFF2-40B4-BE49-F238E27FC236}">
                <a16:creationId xmlns:a16="http://schemas.microsoft.com/office/drawing/2014/main" id="{764F7454-AB10-B0F2-8B15-C16484523621}"/>
              </a:ext>
            </a:extLst>
          </p:cNvPr>
          <p:cNvSpPr/>
          <p:nvPr/>
        </p:nvSpPr>
        <p:spPr>
          <a:xfrm rot="10800000">
            <a:off x="9959452" y="76033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517C95-CD6A-17A7-1050-F4FB239911EC}"/>
              </a:ext>
            </a:extLst>
          </p:cNvPr>
          <p:cNvCxnSpPr>
            <a:cxnSpLocks/>
          </p:cNvCxnSpPr>
          <p:nvPr/>
        </p:nvCxnSpPr>
        <p:spPr>
          <a:xfrm>
            <a:off x="10029432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782BF5-0376-72B4-0E48-A0544BD0D32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34713" y="6100970"/>
            <a:ext cx="49784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002CFD3-00C4-E0A3-ABD7-252B81893FD3}"/>
              </a:ext>
            </a:extLst>
          </p:cNvPr>
          <p:cNvSpPr txBox="1"/>
          <p:nvPr/>
        </p:nvSpPr>
        <p:spPr>
          <a:xfrm>
            <a:off x="766201" y="5398387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Legend: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2012A1-4884-116B-D11B-610FB640D24A}"/>
              </a:ext>
            </a:extLst>
          </p:cNvPr>
          <p:cNvCxnSpPr>
            <a:cxnSpLocks/>
          </p:cNvCxnSpPr>
          <p:nvPr/>
        </p:nvCxnSpPr>
        <p:spPr>
          <a:xfrm>
            <a:off x="845901" y="6305464"/>
            <a:ext cx="30024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lock Arc 125">
            <a:extLst>
              <a:ext uri="{FF2B5EF4-FFF2-40B4-BE49-F238E27FC236}">
                <a16:creationId xmlns:a16="http://schemas.microsoft.com/office/drawing/2014/main" id="{2BABE592-ACB6-40DE-4C8B-AB639E028E13}"/>
              </a:ext>
            </a:extLst>
          </p:cNvPr>
          <p:cNvSpPr/>
          <p:nvPr/>
        </p:nvSpPr>
        <p:spPr>
          <a:xfrm rot="5400000" flipV="1">
            <a:off x="997259" y="6482174"/>
            <a:ext cx="163102" cy="165569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374F623-2080-75C0-D14C-6F8406D942AC}"/>
              </a:ext>
            </a:extLst>
          </p:cNvPr>
          <p:cNvCxnSpPr>
            <a:cxnSpLocks/>
          </p:cNvCxnSpPr>
          <p:nvPr/>
        </p:nvCxnSpPr>
        <p:spPr>
          <a:xfrm flipH="1">
            <a:off x="874143" y="6567287"/>
            <a:ext cx="1095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84951F-BA67-4109-104C-861FD04420A8}"/>
              </a:ext>
            </a:extLst>
          </p:cNvPr>
          <p:cNvCxnSpPr>
            <a:cxnSpLocks/>
          </p:cNvCxnSpPr>
          <p:nvPr/>
        </p:nvCxnSpPr>
        <p:spPr>
          <a:xfrm flipH="1">
            <a:off x="888553" y="6745962"/>
            <a:ext cx="1902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3F537BF-B091-61AA-3770-482C6A33573A}"/>
              </a:ext>
            </a:extLst>
          </p:cNvPr>
          <p:cNvSpPr/>
          <p:nvPr/>
        </p:nvSpPr>
        <p:spPr>
          <a:xfrm>
            <a:off x="983681" y="6678820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079D1B-BD8C-FDB1-7A35-E3FA2B821CB4}"/>
              </a:ext>
            </a:extLst>
          </p:cNvPr>
          <p:cNvSpPr txBox="1"/>
          <p:nvPr/>
        </p:nvSpPr>
        <p:spPr>
          <a:xfrm>
            <a:off x="1174848" y="6087200"/>
            <a:ext cx="1696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/>
              <a:t>MQTT </a:t>
            </a:r>
            <a:r>
              <a:rPr lang="it-IT" sz="1300" dirty="0" err="1"/>
              <a:t>communication</a:t>
            </a:r>
            <a:endParaRPr lang="it-IT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DC12C7-5ED3-7D60-391C-7248506DEAC2}"/>
              </a:ext>
            </a:extLst>
          </p:cNvPr>
          <p:cNvSpPr txBox="1"/>
          <p:nvPr/>
        </p:nvSpPr>
        <p:spPr>
          <a:xfrm>
            <a:off x="1159611" y="6609166"/>
            <a:ext cx="20682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(provider)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AE324F-63FA-3F13-26B6-7FEFA76C8748}"/>
              </a:ext>
            </a:extLst>
          </p:cNvPr>
          <p:cNvSpPr txBox="1"/>
          <p:nvPr/>
        </p:nvSpPr>
        <p:spPr>
          <a:xfrm>
            <a:off x="1161594" y="6357310"/>
            <a:ext cx="21680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(consumer)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9A13CF-061D-78CC-6C21-A91B640ADADE}"/>
              </a:ext>
            </a:extLst>
          </p:cNvPr>
          <p:cNvSpPr txBox="1"/>
          <p:nvPr/>
        </p:nvSpPr>
        <p:spPr>
          <a:xfrm>
            <a:off x="813150" y="5665023"/>
            <a:ext cx="1245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it-IT" sz="1300" dirty="0"/>
              <a:t>Publisher</a:t>
            </a:r>
          </a:p>
          <a:p>
            <a:pPr marL="342900" indent="-342900">
              <a:buAutoNum type="arabicParenBoth"/>
            </a:pPr>
            <a:r>
              <a:rPr lang="it-IT" sz="1300" dirty="0" err="1"/>
              <a:t>Subscriber</a:t>
            </a:r>
            <a:endParaRPr lang="it-IT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C2679EE-A4E9-FC02-4F0B-3764066C218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391693" y="1717918"/>
            <a:ext cx="2438709" cy="16899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8A4703-AEA0-BD7C-A91D-9CA7C04AED1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84684" y="3588782"/>
            <a:ext cx="2729836" cy="54733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6911B0-7986-42B1-BEF1-0635F9035786}"/>
              </a:ext>
            </a:extLst>
          </p:cNvPr>
          <p:cNvSpPr txBox="1"/>
          <p:nvPr/>
        </p:nvSpPr>
        <p:spPr>
          <a:xfrm>
            <a:off x="641069" y="4407665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Node</a:t>
            </a:r>
            <a:r>
              <a:rPr lang="it-IT" sz="2200" dirty="0"/>
              <a:t>-red</a:t>
            </a:r>
          </a:p>
        </p:txBody>
      </p:sp>
    </p:spTree>
    <p:extLst>
      <p:ext uri="{BB962C8B-B14F-4D97-AF65-F5344CB8AC3E}">
        <p14:creationId xmlns:p14="http://schemas.microsoft.com/office/powerpoint/2010/main" val="349151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AC471-7078-8BCA-E437-AB5E2DAC817E}"/>
              </a:ext>
            </a:extLst>
          </p:cNvPr>
          <p:cNvSpPr txBox="1"/>
          <p:nvPr/>
        </p:nvSpPr>
        <p:spPr>
          <a:xfrm>
            <a:off x="5375938" y="44933"/>
            <a:ext cx="6407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Start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E621F-3BE0-0BD7-C239-3311BF1299F8}"/>
              </a:ext>
            </a:extLst>
          </p:cNvPr>
          <p:cNvSpPr txBox="1"/>
          <p:nvPr/>
        </p:nvSpPr>
        <p:spPr>
          <a:xfrm>
            <a:off x="4350083" y="615157"/>
            <a:ext cx="2692492" cy="3231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 err="1"/>
              <a:t>Receives</a:t>
            </a:r>
            <a:r>
              <a:rPr lang="it-IT" sz="1500" dirty="0"/>
              <a:t> data from </a:t>
            </a:r>
            <a:r>
              <a:rPr lang="it-IT" sz="1500" dirty="0" err="1"/>
              <a:t>sensors</a:t>
            </a:r>
            <a:endParaRPr lang="it-IT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50C8E-77A0-3503-DBE3-C7AE1D838188}"/>
              </a:ext>
            </a:extLst>
          </p:cNvPr>
          <p:cNvSpPr txBox="1"/>
          <p:nvPr/>
        </p:nvSpPr>
        <p:spPr>
          <a:xfrm>
            <a:off x="4122372" y="1143438"/>
            <a:ext cx="3147913" cy="36933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it-IT" dirty="0"/>
              <a:t>Control Strategies </a:t>
            </a:r>
            <a:r>
              <a:rPr lang="it-IT" dirty="0" err="1"/>
              <a:t>every</a:t>
            </a:r>
            <a:r>
              <a:rPr lang="it-IT" dirty="0"/>
              <a:t> minute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24D81-00D9-994A-22C7-737E03CCB702}"/>
              </a:ext>
            </a:extLst>
          </p:cNvPr>
          <p:cNvSpPr txBox="1"/>
          <p:nvPr/>
        </p:nvSpPr>
        <p:spPr>
          <a:xfrm>
            <a:off x="387456" y="3247139"/>
            <a:ext cx="2766426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Car in </a:t>
            </a:r>
            <a:r>
              <a:rPr lang="it-IT" dirty="0" err="1"/>
              <a:t>Charge</a:t>
            </a:r>
            <a:r>
              <a:rPr lang="it-IT" dirty="0"/>
              <a:t> (</a:t>
            </a:r>
            <a:r>
              <a:rPr lang="it-IT" dirty="0" err="1"/>
              <a:t>Present</a:t>
            </a:r>
            <a:r>
              <a:rPr lang="it-IT" dirty="0"/>
              <a:t> in the garage)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A8E68-2245-32D4-7349-30591AF4177C}"/>
              </a:ext>
            </a:extLst>
          </p:cNvPr>
          <p:cNvSpPr txBox="1"/>
          <p:nvPr/>
        </p:nvSpPr>
        <p:spPr>
          <a:xfrm>
            <a:off x="1051337" y="2067581"/>
            <a:ext cx="14386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Actuator</a:t>
            </a:r>
            <a:r>
              <a:rPr lang="it-IT" b="1" dirty="0">
                <a:solidFill>
                  <a:srgbClr val="FF0000"/>
                </a:solidFill>
              </a:rPr>
              <a:t> OFF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0D4CA-9EE1-E398-C2CC-09C6FB2CE924}"/>
              </a:ext>
            </a:extLst>
          </p:cNvPr>
          <p:cNvSpPr txBox="1"/>
          <p:nvPr/>
        </p:nvSpPr>
        <p:spPr>
          <a:xfrm>
            <a:off x="1923014" y="5206481"/>
            <a:ext cx="124848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Sunny</a:t>
            </a:r>
            <a:r>
              <a:rPr lang="it-IT" dirty="0"/>
              <a:t> day?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E0385-E64F-15D9-E8BC-9A208DA07BB2}"/>
              </a:ext>
            </a:extLst>
          </p:cNvPr>
          <p:cNvSpPr txBox="1"/>
          <p:nvPr/>
        </p:nvSpPr>
        <p:spPr>
          <a:xfrm>
            <a:off x="4338734" y="5078534"/>
            <a:ext cx="2855168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Conditioning</a:t>
            </a:r>
            <a:r>
              <a:rPr lang="it-IT" dirty="0"/>
              <a:t> ON (Temperature </a:t>
            </a:r>
            <a:r>
              <a:rPr lang="it-IT" dirty="0" err="1"/>
              <a:t>sensors</a:t>
            </a:r>
            <a:r>
              <a:rPr lang="it-IT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47F05-C5F0-B467-0F5A-7E0B680337C2}"/>
              </a:ext>
            </a:extLst>
          </p:cNvPr>
          <p:cNvSpPr txBox="1"/>
          <p:nvPr/>
        </p:nvSpPr>
        <p:spPr>
          <a:xfrm>
            <a:off x="8289784" y="3288888"/>
            <a:ext cx="2612572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% </a:t>
            </a:r>
            <a:r>
              <a:rPr lang="it-IT" dirty="0" err="1"/>
              <a:t>battery</a:t>
            </a:r>
            <a:r>
              <a:rPr lang="it-IT" dirty="0"/>
              <a:t> for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appointment</a:t>
            </a:r>
            <a:r>
              <a:rPr lang="it-IT"/>
              <a:t> +15  </a:t>
            </a:r>
            <a:r>
              <a:rPr lang="it-IT" dirty="0"/>
              <a:t>&lt; % </a:t>
            </a:r>
            <a:r>
              <a:rPr lang="it-IT" dirty="0" err="1"/>
              <a:t>battery</a:t>
            </a:r>
            <a:endParaRPr lang="it-IT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08276-073E-AF35-6A05-107FF3695BB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770669" y="2436913"/>
            <a:ext cx="0" cy="8102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B35037-EA07-88BD-2DFD-00569550512B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>
            <a:off x="1770669" y="3893470"/>
            <a:ext cx="0" cy="512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A1775C-8C3C-54E2-C542-A5CB44C2DF5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171497" y="5391147"/>
            <a:ext cx="1167237" cy="1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562C9E-2504-D956-ADD2-CEBA11CDD070}"/>
              </a:ext>
            </a:extLst>
          </p:cNvPr>
          <p:cNvSpPr txBox="1"/>
          <p:nvPr/>
        </p:nvSpPr>
        <p:spPr>
          <a:xfrm>
            <a:off x="1378683" y="26271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DDD9B-ADF2-E60A-3708-BF7AA1A742E7}"/>
              </a:ext>
            </a:extLst>
          </p:cNvPr>
          <p:cNvSpPr txBox="1"/>
          <p:nvPr/>
        </p:nvSpPr>
        <p:spPr>
          <a:xfrm>
            <a:off x="1340833" y="485532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459DA2-52E6-BB5C-AAAC-320B238144DC}"/>
              </a:ext>
            </a:extLst>
          </p:cNvPr>
          <p:cNvSpPr txBox="1"/>
          <p:nvPr/>
        </p:nvSpPr>
        <p:spPr>
          <a:xfrm>
            <a:off x="3208820" y="6268310"/>
            <a:ext cx="13793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Actuator</a:t>
            </a:r>
            <a:r>
              <a:rPr lang="it-IT" b="1" dirty="0">
                <a:solidFill>
                  <a:srgbClr val="FF0000"/>
                </a:solidFill>
              </a:rPr>
              <a:t> 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F09E8B5-8BF5-AE31-4622-20C872E302D7}"/>
              </a:ext>
            </a:extLst>
          </p:cNvPr>
          <p:cNvCxnSpPr>
            <a:cxnSpLocks/>
            <a:stCxn id="12" idx="2"/>
            <a:endCxn id="29" idx="1"/>
          </p:cNvCxnSpPr>
          <p:nvPr/>
        </p:nvCxnSpPr>
        <p:spPr>
          <a:xfrm rot="16200000" flipH="1">
            <a:off x="2439457" y="5683612"/>
            <a:ext cx="877163" cy="6615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BD8DFA-E72C-AA30-3E5B-8CF0F9E2EFFA}"/>
              </a:ext>
            </a:extLst>
          </p:cNvPr>
          <p:cNvSpPr txBox="1"/>
          <p:nvPr/>
        </p:nvSpPr>
        <p:spPr>
          <a:xfrm>
            <a:off x="2521236" y="6175977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09CE17-CD0D-D42C-AB1F-816F71BB5287}"/>
              </a:ext>
            </a:extLst>
          </p:cNvPr>
          <p:cNvSpPr txBox="1"/>
          <p:nvPr/>
        </p:nvSpPr>
        <p:spPr>
          <a:xfrm>
            <a:off x="3335044" y="503998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4085D0-06EB-308F-C2EC-10065C3CEC60}"/>
              </a:ext>
            </a:extLst>
          </p:cNvPr>
          <p:cNvSpPr txBox="1"/>
          <p:nvPr/>
        </p:nvSpPr>
        <p:spPr>
          <a:xfrm>
            <a:off x="7733093" y="508159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26C347-7ADC-1899-8C84-15AA7440AB60}"/>
              </a:ext>
            </a:extLst>
          </p:cNvPr>
          <p:cNvSpPr txBox="1"/>
          <p:nvPr/>
        </p:nvSpPr>
        <p:spPr>
          <a:xfrm>
            <a:off x="7791214" y="4231509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756AEFF-6C73-4FDF-2E9C-EFFFAE7DE5A3}"/>
              </a:ext>
            </a:extLst>
          </p:cNvPr>
          <p:cNvCxnSpPr>
            <a:cxnSpLocks/>
            <a:stCxn id="48" idx="2"/>
            <a:endCxn id="29" idx="3"/>
          </p:cNvCxnSpPr>
          <p:nvPr/>
        </p:nvCxnSpPr>
        <p:spPr>
          <a:xfrm rot="5400000">
            <a:off x="6895375" y="3684109"/>
            <a:ext cx="461665" cy="507606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356743-3CFE-2044-B5CE-95A4A411F691}"/>
              </a:ext>
            </a:extLst>
          </p:cNvPr>
          <p:cNvSpPr txBox="1"/>
          <p:nvPr/>
        </p:nvSpPr>
        <p:spPr>
          <a:xfrm>
            <a:off x="7326460" y="6163812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2C367B5-6F78-BF8D-BFFB-2400E26CEE31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2490001" y="2262615"/>
            <a:ext cx="8412355" cy="1487938"/>
          </a:xfrm>
          <a:prstGeom prst="bentConnector3">
            <a:avLst>
              <a:gd name="adj1" fmla="val -27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5A3D78C-2376-D655-E415-66C063ABCC33}"/>
              </a:ext>
            </a:extLst>
          </p:cNvPr>
          <p:cNvSpPr txBox="1"/>
          <p:nvPr/>
        </p:nvSpPr>
        <p:spPr>
          <a:xfrm>
            <a:off x="8718828" y="19526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E6BB968-478F-1091-CCE3-C6748DF3F8BE}"/>
              </a:ext>
            </a:extLst>
          </p:cNvPr>
          <p:cNvSpPr/>
          <p:nvPr/>
        </p:nvSpPr>
        <p:spPr>
          <a:xfrm>
            <a:off x="195682" y="1802414"/>
            <a:ext cx="11448661" cy="4920968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2DE27-305F-B68D-885F-136D6932817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96329" y="414265"/>
            <a:ext cx="0" cy="20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60DAD6-8B33-C183-0B48-D090244E99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6329" y="938322"/>
            <a:ext cx="0" cy="205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BC6293-DBBF-349F-E06D-0941F0C975CA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 flipH="1">
            <a:off x="4122371" y="776740"/>
            <a:ext cx="227711" cy="551364"/>
          </a:xfrm>
          <a:prstGeom prst="bentConnector3">
            <a:avLst>
              <a:gd name="adj1" fmla="val -1003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3925543-8884-0413-91EA-1991A51014B1}"/>
              </a:ext>
            </a:extLst>
          </p:cNvPr>
          <p:cNvSpPr txBox="1"/>
          <p:nvPr/>
        </p:nvSpPr>
        <p:spPr>
          <a:xfrm>
            <a:off x="1098113" y="4406281"/>
            <a:ext cx="1345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Solar </a:t>
            </a:r>
            <a:r>
              <a:rPr lang="it-IT" dirty="0" err="1"/>
              <a:t>Pannel</a:t>
            </a:r>
            <a:endParaRPr lang="it-IT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B891E73-C6C9-F645-56B1-A9F85453BAAA}"/>
              </a:ext>
            </a:extLst>
          </p:cNvPr>
          <p:cNvCxnSpPr>
            <a:stCxn id="63" idx="2"/>
            <a:endCxn id="12" idx="1"/>
          </p:cNvCxnSpPr>
          <p:nvPr/>
        </p:nvCxnSpPr>
        <p:spPr>
          <a:xfrm rot="16200000" flipH="1">
            <a:off x="1539074" y="5007207"/>
            <a:ext cx="615534" cy="1523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DBB4E3A-E190-57D1-CB7A-2A29F8610E24}"/>
              </a:ext>
            </a:extLst>
          </p:cNvPr>
          <p:cNvSpPr txBox="1"/>
          <p:nvPr/>
        </p:nvSpPr>
        <p:spPr>
          <a:xfrm>
            <a:off x="1348739" y="3923493"/>
            <a:ext cx="48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  <a:p>
            <a:endParaRPr lang="it-IT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88AC8F0-0472-1665-BECC-81DAE07CBDFE}"/>
              </a:ext>
            </a:extLst>
          </p:cNvPr>
          <p:cNvCxnSpPr>
            <a:stCxn id="63" idx="3"/>
            <a:endCxn id="13" idx="0"/>
          </p:cNvCxnSpPr>
          <p:nvPr/>
        </p:nvCxnSpPr>
        <p:spPr>
          <a:xfrm>
            <a:off x="2443225" y="4590947"/>
            <a:ext cx="3323093" cy="487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751FD6-4174-4B13-2A69-7BEADB5F4C7F}"/>
              </a:ext>
            </a:extLst>
          </p:cNvPr>
          <p:cNvSpPr txBox="1"/>
          <p:nvPr/>
        </p:nvSpPr>
        <p:spPr>
          <a:xfrm>
            <a:off x="4564614" y="45138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F4821FD-0D05-B7E4-3FF6-B1BD7602461B}"/>
              </a:ext>
            </a:extLst>
          </p:cNvPr>
          <p:cNvSpPr/>
          <p:nvPr/>
        </p:nvSpPr>
        <p:spPr>
          <a:xfrm>
            <a:off x="3620278" y="23321"/>
            <a:ext cx="4112815" cy="16198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D0AB9CA-3C7E-300E-C9F1-E8A17401582D}"/>
              </a:ext>
            </a:extLst>
          </p:cNvPr>
          <p:cNvSpPr/>
          <p:nvPr/>
        </p:nvSpPr>
        <p:spPr>
          <a:xfrm>
            <a:off x="5571128" y="1553407"/>
            <a:ext cx="390380" cy="438803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C8D832-E161-2AC9-4178-E810157EB80E}"/>
              </a:ext>
            </a:extLst>
          </p:cNvPr>
          <p:cNvCxnSpPr>
            <a:cxnSpLocks/>
            <a:stCxn id="13" idx="3"/>
            <a:endCxn id="48" idx="1"/>
          </p:cNvCxnSpPr>
          <p:nvPr/>
        </p:nvCxnSpPr>
        <p:spPr>
          <a:xfrm flipV="1">
            <a:off x="7193902" y="5391147"/>
            <a:ext cx="1129914" cy="1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6462AA-2DDE-8B41-90D2-94C1E484735A}"/>
              </a:ext>
            </a:extLst>
          </p:cNvPr>
          <p:cNvSpPr txBox="1"/>
          <p:nvPr/>
        </p:nvSpPr>
        <p:spPr>
          <a:xfrm>
            <a:off x="8323816" y="4790982"/>
            <a:ext cx="2680849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[% </a:t>
            </a:r>
            <a:r>
              <a:rPr lang="it-IT" dirty="0" err="1"/>
              <a:t>battery</a:t>
            </a:r>
            <a:r>
              <a:rPr lang="it-IT" dirty="0"/>
              <a:t> for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appointment</a:t>
            </a:r>
            <a:r>
              <a:rPr lang="it-IT" dirty="0"/>
              <a:t> * 1,2]+15 (20%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usual</a:t>
            </a:r>
            <a:r>
              <a:rPr lang="it-IT" dirty="0"/>
              <a:t>) &lt; % </a:t>
            </a:r>
            <a:r>
              <a:rPr lang="it-IT" dirty="0" err="1"/>
              <a:t>battery</a:t>
            </a:r>
            <a:endParaRPr lang="it-IT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902677B-2706-401E-BF24-83A1BD74AB0C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11004665" y="3347208"/>
            <a:ext cx="127305" cy="204393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8DB1183-C854-8ABC-0E5B-5651A281BF14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193902" y="3750553"/>
            <a:ext cx="1095882" cy="16511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3467A2A2-4B1F-A44D-C128-75D2A35BDB4D}"/>
              </a:ext>
            </a:extLst>
          </p:cNvPr>
          <p:cNvCxnSpPr>
            <a:stCxn id="48" idx="2"/>
            <a:endCxn id="29" idx="3"/>
          </p:cNvCxnSpPr>
          <p:nvPr/>
        </p:nvCxnSpPr>
        <p:spPr>
          <a:xfrm rot="5400000">
            <a:off x="6895375" y="3684109"/>
            <a:ext cx="461665" cy="507606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30536AD6-8258-5985-186A-32583858F38A}"/>
              </a:ext>
            </a:extLst>
          </p:cNvPr>
          <p:cNvCxnSpPr>
            <a:cxnSpLocks/>
            <a:stCxn id="14" idx="3"/>
            <a:endCxn id="29" idx="3"/>
          </p:cNvCxnSpPr>
          <p:nvPr/>
        </p:nvCxnSpPr>
        <p:spPr>
          <a:xfrm flipH="1">
            <a:off x="4588172" y="3750553"/>
            <a:ext cx="6314184" cy="2702423"/>
          </a:xfrm>
          <a:prstGeom prst="bentConnector3">
            <a:avLst>
              <a:gd name="adj1" fmla="val -362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5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57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215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GERACI ANNA</dc:creator>
  <cp:lastModifiedBy>Geraci  Anna</cp:lastModifiedBy>
  <cp:revision>9</cp:revision>
  <dcterms:created xsi:type="dcterms:W3CDTF">2022-12-05T19:27:16Z</dcterms:created>
  <dcterms:modified xsi:type="dcterms:W3CDTF">2023-05-15T07:23:35Z</dcterms:modified>
</cp:coreProperties>
</file>