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74" r:id="rId13"/>
    <p:sldId id="269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Severity (súlyosság)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BA-4360-A398-4A39B2DAEA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BA-4360-A398-4A39B2DAEA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BA-4360-A398-4A39B2DAEA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414-465C-9D5C-460D538C2502}"/>
              </c:ext>
            </c:extLst>
          </c:dPt>
          <c:dLbls>
            <c:dLbl>
              <c:idx val="3"/>
              <c:layout>
                <c:manualLayout>
                  <c:x val="-4.1025649308630993E-2"/>
                  <c:y val="1.648114206960750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14-465C-9D5C-460D538C250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Sértetlen</c:v>
                </c:pt>
                <c:pt idx="1">
                  <c:v>Enyhe sérülés</c:v>
                </c:pt>
                <c:pt idx="2">
                  <c:v>Kórházi ellátásra szorul</c:v>
                </c:pt>
                <c:pt idx="3">
                  <c:v>Halál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40.880000000000003</c:v>
                </c:pt>
                <c:pt idx="1">
                  <c:v>35.619999999999997</c:v>
                </c:pt>
                <c:pt idx="2">
                  <c:v>20.79</c:v>
                </c:pt>
                <c:pt idx="3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4-465C-9D5C-460D538C2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C50DA-FD4B-406B-A8D2-5598794C06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AF369B-E50F-4F0F-971B-A7421F8A1F4D}">
      <dgm:prSet/>
      <dgm:spPr/>
      <dgm:t>
        <a:bodyPr/>
        <a:lstStyle/>
        <a:p>
          <a:r>
            <a:rPr lang="hu-HU"/>
            <a:t>Adatok a járműről (vehicles.csv)</a:t>
          </a:r>
          <a:endParaRPr lang="en-US"/>
        </a:p>
      </dgm:t>
    </dgm:pt>
    <dgm:pt modelId="{821C369F-F033-485C-8B7F-1EFBDDEF340F}" type="parTrans" cxnId="{1AFAE63B-FF9D-4C49-9C59-0CE36F700158}">
      <dgm:prSet/>
      <dgm:spPr/>
      <dgm:t>
        <a:bodyPr/>
        <a:lstStyle/>
        <a:p>
          <a:endParaRPr lang="en-US"/>
        </a:p>
      </dgm:t>
    </dgm:pt>
    <dgm:pt modelId="{E27BEB58-7734-4BF9-885C-4C3102C21641}" type="sibTrans" cxnId="{1AFAE63B-FF9D-4C49-9C59-0CE36F700158}">
      <dgm:prSet/>
      <dgm:spPr/>
      <dgm:t>
        <a:bodyPr/>
        <a:lstStyle/>
        <a:p>
          <a:endParaRPr lang="en-US"/>
        </a:p>
      </dgm:t>
    </dgm:pt>
    <dgm:pt modelId="{9A1ECD38-099E-4E68-BED2-76EDED4761DE}">
      <dgm:prSet/>
      <dgm:spPr/>
      <dgm:t>
        <a:bodyPr/>
        <a:lstStyle/>
        <a:p>
          <a:r>
            <a:rPr lang="hu-HU"/>
            <a:t>Típus, utazók száma, manőver, ütközés, stb</a:t>
          </a:r>
          <a:endParaRPr lang="en-US"/>
        </a:p>
      </dgm:t>
    </dgm:pt>
    <dgm:pt modelId="{06B5A16C-7EDB-4C2E-8050-715B6F1E821F}" type="parTrans" cxnId="{06EA808C-7BB2-4E94-B364-30F487FA4DAC}">
      <dgm:prSet/>
      <dgm:spPr/>
      <dgm:t>
        <a:bodyPr/>
        <a:lstStyle/>
        <a:p>
          <a:endParaRPr lang="en-US"/>
        </a:p>
      </dgm:t>
    </dgm:pt>
    <dgm:pt modelId="{2590E423-1E10-4221-A094-6273A9C7A5DD}" type="sibTrans" cxnId="{06EA808C-7BB2-4E94-B364-30F487FA4DAC}">
      <dgm:prSet/>
      <dgm:spPr/>
      <dgm:t>
        <a:bodyPr/>
        <a:lstStyle/>
        <a:p>
          <a:endParaRPr lang="en-US"/>
        </a:p>
      </dgm:t>
    </dgm:pt>
    <dgm:pt modelId="{28D352F8-3902-4E75-8CC0-2F652EC17337}">
      <dgm:prSet/>
      <dgm:spPr/>
      <dgm:t>
        <a:bodyPr/>
        <a:lstStyle/>
        <a:p>
          <a:r>
            <a:rPr lang="hu-HU" dirty="0"/>
            <a:t>Adatok a baleset helyszínér</a:t>
          </a:r>
          <a:r>
            <a:rPr lang="hu-HU" dirty="0">
              <a:latin typeface="Abadi" panose="020B0604020104020204" pitchFamily="34" charset="0"/>
            </a:rPr>
            <a:t>ő</a:t>
          </a:r>
          <a:r>
            <a:rPr lang="hu-HU" dirty="0"/>
            <a:t>l (places.csv)</a:t>
          </a:r>
          <a:endParaRPr lang="en-US" dirty="0"/>
        </a:p>
      </dgm:t>
    </dgm:pt>
    <dgm:pt modelId="{BB34D722-5AA0-4919-B923-EB9B58054BE0}" type="parTrans" cxnId="{552ED005-B5E5-4DF5-9726-6AB4BAF85E8C}">
      <dgm:prSet/>
      <dgm:spPr/>
      <dgm:t>
        <a:bodyPr/>
        <a:lstStyle/>
        <a:p>
          <a:endParaRPr lang="en-US"/>
        </a:p>
      </dgm:t>
    </dgm:pt>
    <dgm:pt modelId="{B367E992-051A-4532-92F6-D1398FFE6C55}" type="sibTrans" cxnId="{552ED005-B5E5-4DF5-9726-6AB4BAF85E8C}">
      <dgm:prSet/>
      <dgm:spPr/>
      <dgm:t>
        <a:bodyPr/>
        <a:lstStyle/>
        <a:p>
          <a:endParaRPr lang="en-US"/>
        </a:p>
      </dgm:t>
    </dgm:pt>
    <dgm:pt modelId="{75D38E5B-5F3D-4F14-9628-529B2BDBC0E3}">
      <dgm:prSet/>
      <dgm:spPr/>
      <dgm:t>
        <a:bodyPr/>
        <a:lstStyle/>
        <a:p>
          <a:r>
            <a:rPr lang="hu-HU"/>
            <a:t>Út típusa, sávok száma, elhelyezkedés, infrastruktúra, stb</a:t>
          </a:r>
          <a:endParaRPr lang="en-US"/>
        </a:p>
      </dgm:t>
    </dgm:pt>
    <dgm:pt modelId="{C88500AF-16F7-4E93-A7A6-61699C47CA32}" type="parTrans" cxnId="{24C8E195-A4E4-42C6-A6E6-174818DEEDED}">
      <dgm:prSet/>
      <dgm:spPr/>
      <dgm:t>
        <a:bodyPr/>
        <a:lstStyle/>
        <a:p>
          <a:endParaRPr lang="en-US"/>
        </a:p>
      </dgm:t>
    </dgm:pt>
    <dgm:pt modelId="{74DAC1E4-82CB-4D60-B161-E0A026665AD0}" type="sibTrans" cxnId="{24C8E195-A4E4-42C6-A6E6-174818DEEDED}">
      <dgm:prSet/>
      <dgm:spPr/>
      <dgm:t>
        <a:bodyPr/>
        <a:lstStyle/>
        <a:p>
          <a:endParaRPr lang="en-US"/>
        </a:p>
      </dgm:t>
    </dgm:pt>
    <dgm:pt modelId="{C747CD8F-B20C-4B6A-ACBA-A3A246601326}">
      <dgm:prSet/>
      <dgm:spPr/>
      <dgm:t>
        <a:bodyPr/>
        <a:lstStyle/>
        <a:p>
          <a:r>
            <a:rPr lang="hu-HU" dirty="0"/>
            <a:t>Adatok a balesetr</a:t>
          </a:r>
          <a:r>
            <a:rPr lang="hu-HU" dirty="0">
              <a:latin typeface="Abadi" panose="020B0604020104020204" pitchFamily="34" charset="0"/>
            </a:rPr>
            <a:t>ő</a:t>
          </a:r>
          <a:r>
            <a:rPr lang="hu-HU" dirty="0"/>
            <a:t>l (characteristics.csv)</a:t>
          </a:r>
          <a:endParaRPr lang="en-US" dirty="0"/>
        </a:p>
      </dgm:t>
    </dgm:pt>
    <dgm:pt modelId="{67448A01-D5B9-472E-BC49-0D8D9A4A79D2}" type="parTrans" cxnId="{D3C39AAD-A4E6-4543-B70A-DECC092094CB}">
      <dgm:prSet/>
      <dgm:spPr/>
      <dgm:t>
        <a:bodyPr/>
        <a:lstStyle/>
        <a:p>
          <a:endParaRPr lang="en-US"/>
        </a:p>
      </dgm:t>
    </dgm:pt>
    <dgm:pt modelId="{83EEA5EC-EBB2-4A5B-91E3-CFF1C1F167E5}" type="sibTrans" cxnId="{D3C39AAD-A4E6-4543-B70A-DECC092094CB}">
      <dgm:prSet/>
      <dgm:spPr/>
      <dgm:t>
        <a:bodyPr/>
        <a:lstStyle/>
        <a:p>
          <a:endParaRPr lang="en-US"/>
        </a:p>
      </dgm:t>
    </dgm:pt>
    <dgm:pt modelId="{AAAEB722-8050-49E9-A44E-6CCDAA993C2F}">
      <dgm:prSet/>
      <dgm:spPr/>
      <dgm:t>
        <a:bodyPr/>
        <a:lstStyle/>
        <a:p>
          <a:r>
            <a:rPr lang="hu-HU" dirty="0"/>
            <a:t>Időpont, fényviszonyok, típus, id</a:t>
          </a:r>
          <a:r>
            <a:rPr lang="hu-HU" dirty="0">
              <a:latin typeface="Abadi" panose="020B0604020104020204" pitchFamily="34" charset="0"/>
            </a:rPr>
            <a:t>ő</a:t>
          </a:r>
          <a:r>
            <a:rPr lang="hu-HU" dirty="0"/>
            <a:t>járási viszonyok, </a:t>
          </a:r>
          <a:r>
            <a:rPr lang="hu-HU" dirty="0" err="1"/>
            <a:t>stb</a:t>
          </a:r>
          <a:endParaRPr lang="en-US" dirty="0"/>
        </a:p>
      </dgm:t>
    </dgm:pt>
    <dgm:pt modelId="{0FADC918-65DB-48A2-A304-A1DA4043E247}" type="parTrans" cxnId="{46C75CE3-1AEB-46A0-9189-CEE5C7D9BEA7}">
      <dgm:prSet/>
      <dgm:spPr/>
      <dgm:t>
        <a:bodyPr/>
        <a:lstStyle/>
        <a:p>
          <a:endParaRPr lang="en-US"/>
        </a:p>
      </dgm:t>
    </dgm:pt>
    <dgm:pt modelId="{3F13A403-ADAF-44C2-AB81-D7192CA16AA7}" type="sibTrans" cxnId="{46C75CE3-1AEB-46A0-9189-CEE5C7D9BEA7}">
      <dgm:prSet/>
      <dgm:spPr/>
      <dgm:t>
        <a:bodyPr/>
        <a:lstStyle/>
        <a:p>
          <a:endParaRPr lang="en-US"/>
        </a:p>
      </dgm:t>
    </dgm:pt>
    <dgm:pt modelId="{DE1C2BD1-2950-453A-A39C-26EF104D1028}">
      <dgm:prSet/>
      <dgm:spPr/>
      <dgm:t>
        <a:bodyPr/>
        <a:lstStyle/>
        <a:p>
          <a:r>
            <a:rPr lang="hu-HU" dirty="0"/>
            <a:t>Adatok a résztvev</a:t>
          </a:r>
          <a:r>
            <a:rPr lang="hu-HU" dirty="0">
              <a:latin typeface="Abadi" panose="020B0604020104020204" pitchFamily="34" charset="0"/>
            </a:rPr>
            <a:t>ő</a:t>
          </a:r>
          <a:r>
            <a:rPr lang="hu-HU" dirty="0"/>
            <a:t>kr</a:t>
          </a:r>
          <a:r>
            <a:rPr lang="hu-HU" dirty="0">
              <a:latin typeface="Abadi" panose="020B0604020104020204" pitchFamily="34" charset="0"/>
            </a:rPr>
            <a:t>ő</a:t>
          </a:r>
          <a:r>
            <a:rPr lang="hu-HU" dirty="0"/>
            <a:t>l (users.csv)</a:t>
          </a:r>
          <a:endParaRPr lang="en-US" dirty="0"/>
        </a:p>
      </dgm:t>
    </dgm:pt>
    <dgm:pt modelId="{22AB8E72-A554-4592-B44C-83758346728F}" type="parTrans" cxnId="{9D692D4E-87FD-4DDD-B778-06257B8BA5B0}">
      <dgm:prSet/>
      <dgm:spPr/>
      <dgm:t>
        <a:bodyPr/>
        <a:lstStyle/>
        <a:p>
          <a:endParaRPr lang="en-US"/>
        </a:p>
      </dgm:t>
    </dgm:pt>
    <dgm:pt modelId="{28494BB1-070A-40AF-8B3F-77204C6191AC}" type="sibTrans" cxnId="{9D692D4E-87FD-4DDD-B778-06257B8BA5B0}">
      <dgm:prSet/>
      <dgm:spPr/>
      <dgm:t>
        <a:bodyPr/>
        <a:lstStyle/>
        <a:p>
          <a:endParaRPr lang="en-US"/>
        </a:p>
      </dgm:t>
    </dgm:pt>
    <dgm:pt modelId="{97FB157F-C051-487F-9D64-07CB9D672704}">
      <dgm:prSet/>
      <dgm:spPr/>
      <dgm:t>
        <a:bodyPr/>
        <a:lstStyle/>
        <a:p>
          <a:r>
            <a:rPr lang="hu-HU" dirty="0"/>
            <a:t>Életkor, nem, utazás célja, véd</a:t>
          </a:r>
          <a:r>
            <a:rPr lang="hu-HU" dirty="0">
              <a:latin typeface="Abadi" panose="020F0502020204030204" pitchFamily="34" charset="0"/>
            </a:rPr>
            <a:t>ő</a:t>
          </a:r>
          <a:r>
            <a:rPr lang="hu-HU" dirty="0"/>
            <a:t>felszerelés, súlyosság, </a:t>
          </a:r>
          <a:r>
            <a:rPr lang="hu-HU" dirty="0" err="1"/>
            <a:t>stb</a:t>
          </a:r>
          <a:endParaRPr lang="en-US" dirty="0"/>
        </a:p>
      </dgm:t>
    </dgm:pt>
    <dgm:pt modelId="{9CA90C15-3901-4A46-9EE6-DEC47348F9D3}" type="parTrans" cxnId="{821E4DBF-FB42-4589-AA64-158B20F39080}">
      <dgm:prSet/>
      <dgm:spPr/>
      <dgm:t>
        <a:bodyPr/>
        <a:lstStyle/>
        <a:p>
          <a:endParaRPr lang="en-US"/>
        </a:p>
      </dgm:t>
    </dgm:pt>
    <dgm:pt modelId="{2C168E38-0B62-4335-AD1B-461F2C482713}" type="sibTrans" cxnId="{821E4DBF-FB42-4589-AA64-158B20F39080}">
      <dgm:prSet/>
      <dgm:spPr/>
      <dgm:t>
        <a:bodyPr/>
        <a:lstStyle/>
        <a:p>
          <a:endParaRPr lang="en-US"/>
        </a:p>
      </dgm:t>
    </dgm:pt>
    <dgm:pt modelId="{A2D72C08-C09E-43A9-BADA-0BE7D8DE99B7}" type="pres">
      <dgm:prSet presAssocID="{4ACC50DA-FD4B-406B-A8D2-5598794C0660}" presName="linear" presStyleCnt="0">
        <dgm:presLayoutVars>
          <dgm:animLvl val="lvl"/>
          <dgm:resizeHandles val="exact"/>
        </dgm:presLayoutVars>
      </dgm:prSet>
      <dgm:spPr/>
    </dgm:pt>
    <dgm:pt modelId="{52F7511B-2C8E-4422-AC6F-F3F079B7F203}" type="pres">
      <dgm:prSet presAssocID="{59AF369B-E50F-4F0F-971B-A7421F8A1F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43D111-A23F-4917-9701-B9FA5CDFB25D}" type="pres">
      <dgm:prSet presAssocID="{59AF369B-E50F-4F0F-971B-A7421F8A1F4D}" presName="childText" presStyleLbl="revTx" presStyleIdx="0" presStyleCnt="4">
        <dgm:presLayoutVars>
          <dgm:bulletEnabled val="1"/>
        </dgm:presLayoutVars>
      </dgm:prSet>
      <dgm:spPr/>
    </dgm:pt>
    <dgm:pt modelId="{0A1AE800-1EB4-4AAF-BAF3-307B2E341C2F}" type="pres">
      <dgm:prSet presAssocID="{28D352F8-3902-4E75-8CC0-2F652EC173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125611-15EF-49D9-A20F-AA5712C37C9C}" type="pres">
      <dgm:prSet presAssocID="{28D352F8-3902-4E75-8CC0-2F652EC17337}" presName="childText" presStyleLbl="revTx" presStyleIdx="1" presStyleCnt="4">
        <dgm:presLayoutVars>
          <dgm:bulletEnabled val="1"/>
        </dgm:presLayoutVars>
      </dgm:prSet>
      <dgm:spPr/>
    </dgm:pt>
    <dgm:pt modelId="{1252ADEC-7F5E-4DA4-AE1A-70CABC3A2912}" type="pres">
      <dgm:prSet presAssocID="{C747CD8F-B20C-4B6A-ACBA-A3A2466013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BC3E49-340E-41BB-88AB-03A34BEDAF55}" type="pres">
      <dgm:prSet presAssocID="{C747CD8F-B20C-4B6A-ACBA-A3A246601326}" presName="childText" presStyleLbl="revTx" presStyleIdx="2" presStyleCnt="4">
        <dgm:presLayoutVars>
          <dgm:bulletEnabled val="1"/>
        </dgm:presLayoutVars>
      </dgm:prSet>
      <dgm:spPr/>
    </dgm:pt>
    <dgm:pt modelId="{CC1F1454-8D4E-431A-B1A1-9D6BA3AE9292}" type="pres">
      <dgm:prSet presAssocID="{DE1C2BD1-2950-453A-A39C-26EF104D102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2CE5EE7-2356-4460-9D67-D16F3C39AD9E}" type="pres">
      <dgm:prSet presAssocID="{DE1C2BD1-2950-453A-A39C-26EF104D102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BAD9403-CA50-48DA-B490-488B389916D1}" type="presOf" srcId="{9A1ECD38-099E-4E68-BED2-76EDED4761DE}" destId="{2D43D111-A23F-4917-9701-B9FA5CDFB25D}" srcOrd="0" destOrd="0" presId="urn:microsoft.com/office/officeart/2005/8/layout/vList2"/>
    <dgm:cxn modelId="{552ED005-B5E5-4DF5-9726-6AB4BAF85E8C}" srcId="{4ACC50DA-FD4B-406B-A8D2-5598794C0660}" destId="{28D352F8-3902-4E75-8CC0-2F652EC17337}" srcOrd="1" destOrd="0" parTransId="{BB34D722-5AA0-4919-B923-EB9B58054BE0}" sibTransId="{B367E992-051A-4532-92F6-D1398FFE6C55}"/>
    <dgm:cxn modelId="{609B4A1F-52EB-4DB4-AE9D-BB54F814B470}" type="presOf" srcId="{97FB157F-C051-487F-9D64-07CB9D672704}" destId="{82CE5EE7-2356-4460-9D67-D16F3C39AD9E}" srcOrd="0" destOrd="0" presId="urn:microsoft.com/office/officeart/2005/8/layout/vList2"/>
    <dgm:cxn modelId="{1AFAE63B-FF9D-4C49-9C59-0CE36F700158}" srcId="{4ACC50DA-FD4B-406B-A8D2-5598794C0660}" destId="{59AF369B-E50F-4F0F-971B-A7421F8A1F4D}" srcOrd="0" destOrd="0" parTransId="{821C369F-F033-485C-8B7F-1EFBDDEF340F}" sibTransId="{E27BEB58-7734-4BF9-885C-4C3102C21641}"/>
    <dgm:cxn modelId="{EEB7B46A-C874-4C93-A17D-D6012C841E36}" type="presOf" srcId="{28D352F8-3902-4E75-8CC0-2F652EC17337}" destId="{0A1AE800-1EB4-4AAF-BAF3-307B2E341C2F}" srcOrd="0" destOrd="0" presId="urn:microsoft.com/office/officeart/2005/8/layout/vList2"/>
    <dgm:cxn modelId="{9D692D4E-87FD-4DDD-B778-06257B8BA5B0}" srcId="{4ACC50DA-FD4B-406B-A8D2-5598794C0660}" destId="{DE1C2BD1-2950-453A-A39C-26EF104D1028}" srcOrd="3" destOrd="0" parTransId="{22AB8E72-A554-4592-B44C-83758346728F}" sibTransId="{28494BB1-070A-40AF-8B3F-77204C6191AC}"/>
    <dgm:cxn modelId="{3CB1CD6F-6710-42E1-9655-B1395A5354B2}" type="presOf" srcId="{4ACC50DA-FD4B-406B-A8D2-5598794C0660}" destId="{A2D72C08-C09E-43A9-BADA-0BE7D8DE99B7}" srcOrd="0" destOrd="0" presId="urn:microsoft.com/office/officeart/2005/8/layout/vList2"/>
    <dgm:cxn modelId="{6FE0A380-1263-455C-8915-F3D0F357E451}" type="presOf" srcId="{DE1C2BD1-2950-453A-A39C-26EF104D1028}" destId="{CC1F1454-8D4E-431A-B1A1-9D6BA3AE9292}" srcOrd="0" destOrd="0" presId="urn:microsoft.com/office/officeart/2005/8/layout/vList2"/>
    <dgm:cxn modelId="{06EA808C-7BB2-4E94-B364-30F487FA4DAC}" srcId="{59AF369B-E50F-4F0F-971B-A7421F8A1F4D}" destId="{9A1ECD38-099E-4E68-BED2-76EDED4761DE}" srcOrd="0" destOrd="0" parTransId="{06B5A16C-7EDB-4C2E-8050-715B6F1E821F}" sibTransId="{2590E423-1E10-4221-A094-6273A9C7A5DD}"/>
    <dgm:cxn modelId="{24C8E195-A4E4-42C6-A6E6-174818DEEDED}" srcId="{28D352F8-3902-4E75-8CC0-2F652EC17337}" destId="{75D38E5B-5F3D-4F14-9628-529B2BDBC0E3}" srcOrd="0" destOrd="0" parTransId="{C88500AF-16F7-4E93-A7A6-61699C47CA32}" sibTransId="{74DAC1E4-82CB-4D60-B161-E0A026665AD0}"/>
    <dgm:cxn modelId="{D3C39AAD-A4E6-4543-B70A-DECC092094CB}" srcId="{4ACC50DA-FD4B-406B-A8D2-5598794C0660}" destId="{C747CD8F-B20C-4B6A-ACBA-A3A246601326}" srcOrd="2" destOrd="0" parTransId="{67448A01-D5B9-472E-BC49-0D8D9A4A79D2}" sibTransId="{83EEA5EC-EBB2-4A5B-91E3-CFF1C1F167E5}"/>
    <dgm:cxn modelId="{E9A58AB2-4BF8-4CD5-8376-99E986CF7978}" type="presOf" srcId="{C747CD8F-B20C-4B6A-ACBA-A3A246601326}" destId="{1252ADEC-7F5E-4DA4-AE1A-70CABC3A2912}" srcOrd="0" destOrd="0" presId="urn:microsoft.com/office/officeart/2005/8/layout/vList2"/>
    <dgm:cxn modelId="{511176BE-86BC-4A4D-9590-5E3BBF4200D9}" type="presOf" srcId="{59AF369B-E50F-4F0F-971B-A7421F8A1F4D}" destId="{52F7511B-2C8E-4422-AC6F-F3F079B7F203}" srcOrd="0" destOrd="0" presId="urn:microsoft.com/office/officeart/2005/8/layout/vList2"/>
    <dgm:cxn modelId="{5AF209BF-6E28-42F3-AB9F-FD26BD84D231}" type="presOf" srcId="{AAAEB722-8050-49E9-A44E-6CCDAA993C2F}" destId="{1ABC3E49-340E-41BB-88AB-03A34BEDAF55}" srcOrd="0" destOrd="0" presId="urn:microsoft.com/office/officeart/2005/8/layout/vList2"/>
    <dgm:cxn modelId="{821E4DBF-FB42-4589-AA64-158B20F39080}" srcId="{DE1C2BD1-2950-453A-A39C-26EF104D1028}" destId="{97FB157F-C051-487F-9D64-07CB9D672704}" srcOrd="0" destOrd="0" parTransId="{9CA90C15-3901-4A46-9EE6-DEC47348F9D3}" sibTransId="{2C168E38-0B62-4335-AD1B-461F2C482713}"/>
    <dgm:cxn modelId="{46C75CE3-1AEB-46A0-9189-CEE5C7D9BEA7}" srcId="{C747CD8F-B20C-4B6A-ACBA-A3A246601326}" destId="{AAAEB722-8050-49E9-A44E-6CCDAA993C2F}" srcOrd="0" destOrd="0" parTransId="{0FADC918-65DB-48A2-A304-A1DA4043E247}" sibTransId="{3F13A403-ADAF-44C2-AB81-D7192CA16AA7}"/>
    <dgm:cxn modelId="{8B5223F8-D0FD-4623-88FA-1F321088CD2C}" type="presOf" srcId="{75D38E5B-5F3D-4F14-9628-529B2BDBC0E3}" destId="{FF125611-15EF-49D9-A20F-AA5712C37C9C}" srcOrd="0" destOrd="0" presId="urn:microsoft.com/office/officeart/2005/8/layout/vList2"/>
    <dgm:cxn modelId="{5932823B-822D-4224-96F1-5326D2A55608}" type="presParOf" srcId="{A2D72C08-C09E-43A9-BADA-0BE7D8DE99B7}" destId="{52F7511B-2C8E-4422-AC6F-F3F079B7F203}" srcOrd="0" destOrd="0" presId="urn:microsoft.com/office/officeart/2005/8/layout/vList2"/>
    <dgm:cxn modelId="{24CB0F12-00A8-4B1B-87C4-2ADD880E297E}" type="presParOf" srcId="{A2D72C08-C09E-43A9-BADA-0BE7D8DE99B7}" destId="{2D43D111-A23F-4917-9701-B9FA5CDFB25D}" srcOrd="1" destOrd="0" presId="urn:microsoft.com/office/officeart/2005/8/layout/vList2"/>
    <dgm:cxn modelId="{5EB82617-B0F0-4FA0-9E9C-561EAF201E3C}" type="presParOf" srcId="{A2D72C08-C09E-43A9-BADA-0BE7D8DE99B7}" destId="{0A1AE800-1EB4-4AAF-BAF3-307B2E341C2F}" srcOrd="2" destOrd="0" presId="urn:microsoft.com/office/officeart/2005/8/layout/vList2"/>
    <dgm:cxn modelId="{53F48781-7FDA-49BE-8F1D-01E20A11E149}" type="presParOf" srcId="{A2D72C08-C09E-43A9-BADA-0BE7D8DE99B7}" destId="{FF125611-15EF-49D9-A20F-AA5712C37C9C}" srcOrd="3" destOrd="0" presId="urn:microsoft.com/office/officeart/2005/8/layout/vList2"/>
    <dgm:cxn modelId="{FA1ABD77-ED17-40CA-A319-D19F1FD2A93C}" type="presParOf" srcId="{A2D72C08-C09E-43A9-BADA-0BE7D8DE99B7}" destId="{1252ADEC-7F5E-4DA4-AE1A-70CABC3A2912}" srcOrd="4" destOrd="0" presId="urn:microsoft.com/office/officeart/2005/8/layout/vList2"/>
    <dgm:cxn modelId="{AA471A6A-9292-43E6-9B74-0C754B816A92}" type="presParOf" srcId="{A2D72C08-C09E-43A9-BADA-0BE7D8DE99B7}" destId="{1ABC3E49-340E-41BB-88AB-03A34BEDAF55}" srcOrd="5" destOrd="0" presId="urn:microsoft.com/office/officeart/2005/8/layout/vList2"/>
    <dgm:cxn modelId="{9516F252-B5CC-4192-9158-1B551B42F274}" type="presParOf" srcId="{A2D72C08-C09E-43A9-BADA-0BE7D8DE99B7}" destId="{CC1F1454-8D4E-431A-B1A1-9D6BA3AE9292}" srcOrd="6" destOrd="0" presId="urn:microsoft.com/office/officeart/2005/8/layout/vList2"/>
    <dgm:cxn modelId="{D48AD01C-0F78-42B8-AE37-AB671A248DED}" type="presParOf" srcId="{A2D72C08-C09E-43A9-BADA-0BE7D8DE99B7}" destId="{82CE5EE7-2356-4460-9D67-D16F3C39AD9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33A63A-69C0-46B5-9E97-815B5E4A2A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223776-7CA7-4440-9BDD-8247D02BE5DC}">
      <dgm:prSet/>
      <dgm:spPr/>
      <dgm:t>
        <a:bodyPr/>
        <a:lstStyle/>
        <a:p>
          <a:r>
            <a:rPr lang="en-US"/>
            <a:t>Sok adattól megváltunk</a:t>
          </a:r>
        </a:p>
      </dgm:t>
    </dgm:pt>
    <dgm:pt modelId="{3B184FA7-FE1C-44F5-88A0-A4D696AE942B}" type="parTrans" cxnId="{00478AF2-F8B5-40D3-BB35-854BF458F7D3}">
      <dgm:prSet/>
      <dgm:spPr/>
      <dgm:t>
        <a:bodyPr/>
        <a:lstStyle/>
        <a:p>
          <a:endParaRPr lang="en-US"/>
        </a:p>
      </dgm:t>
    </dgm:pt>
    <dgm:pt modelId="{F239EEFF-3331-43FC-B1A1-D131B68E1295}" type="sibTrans" cxnId="{00478AF2-F8B5-40D3-BB35-854BF458F7D3}">
      <dgm:prSet/>
      <dgm:spPr/>
      <dgm:t>
        <a:bodyPr/>
        <a:lstStyle/>
        <a:p>
          <a:endParaRPr lang="en-US"/>
        </a:p>
      </dgm:t>
    </dgm:pt>
    <dgm:pt modelId="{A3CD803D-EEAA-4E8D-983B-D3B6F78CCC42}">
      <dgm:prSet/>
      <dgm:spPr/>
      <dgm:t>
        <a:bodyPr/>
        <a:lstStyle/>
        <a:p>
          <a:r>
            <a:rPr lang="en-US"/>
            <a:t>Nem kategorizálható (dátum, koordináták)</a:t>
          </a:r>
        </a:p>
      </dgm:t>
    </dgm:pt>
    <dgm:pt modelId="{C737D6D0-7AE8-4E60-832D-508462E9E306}" type="parTrans" cxnId="{E912F90E-A79D-4B69-B47D-C2E0B37FBE59}">
      <dgm:prSet/>
      <dgm:spPr/>
      <dgm:t>
        <a:bodyPr/>
        <a:lstStyle/>
        <a:p>
          <a:endParaRPr lang="en-US"/>
        </a:p>
      </dgm:t>
    </dgm:pt>
    <dgm:pt modelId="{689D6D9E-D364-40C4-90C7-0470019815E5}" type="sibTrans" cxnId="{E912F90E-A79D-4B69-B47D-C2E0B37FBE59}">
      <dgm:prSet/>
      <dgm:spPr/>
      <dgm:t>
        <a:bodyPr/>
        <a:lstStyle/>
        <a:p>
          <a:endParaRPr lang="en-US"/>
        </a:p>
      </dgm:t>
    </dgm:pt>
    <dgm:pt modelId="{9D0701AF-8B88-44D6-B6C1-38E24624A8D9}">
      <dgm:prSet/>
      <dgm:spPr/>
      <dgm:t>
        <a:bodyPr/>
        <a:lstStyle/>
        <a:p>
          <a:r>
            <a:rPr lang="en-US"/>
            <a:t>Kevés információértékű (utcanevek)</a:t>
          </a:r>
        </a:p>
      </dgm:t>
    </dgm:pt>
    <dgm:pt modelId="{05CBFA4A-D18A-4139-A33A-4FD7B8164124}" type="parTrans" cxnId="{6AE357AF-EAAA-4C0D-9470-B515CA3C7BCB}">
      <dgm:prSet/>
      <dgm:spPr/>
      <dgm:t>
        <a:bodyPr/>
        <a:lstStyle/>
        <a:p>
          <a:endParaRPr lang="en-US"/>
        </a:p>
      </dgm:t>
    </dgm:pt>
    <dgm:pt modelId="{D4E53B47-C569-4B36-B061-5A26B7E823B3}" type="sibTrans" cxnId="{6AE357AF-EAAA-4C0D-9470-B515CA3C7BCB}">
      <dgm:prSet/>
      <dgm:spPr/>
      <dgm:t>
        <a:bodyPr/>
        <a:lstStyle/>
        <a:p>
          <a:endParaRPr lang="en-US"/>
        </a:p>
      </dgm:t>
    </dgm:pt>
    <dgm:pt modelId="{C3972C06-B115-4A09-8A35-62102D305645}">
      <dgm:prSet/>
      <dgm:spPr/>
      <dgm:t>
        <a:bodyPr/>
        <a:lstStyle/>
        <a:p>
          <a:r>
            <a:rPr lang="en-US"/>
            <a:t>Sok adatot átalakítottunk</a:t>
          </a:r>
        </a:p>
      </dgm:t>
    </dgm:pt>
    <dgm:pt modelId="{2544920D-D8D2-4A6A-AC29-E6315D8E1482}" type="parTrans" cxnId="{03B210C9-D22C-4A75-A011-1D7FA68D5158}">
      <dgm:prSet/>
      <dgm:spPr/>
      <dgm:t>
        <a:bodyPr/>
        <a:lstStyle/>
        <a:p>
          <a:endParaRPr lang="en-US"/>
        </a:p>
      </dgm:t>
    </dgm:pt>
    <dgm:pt modelId="{538E9735-C3EA-451F-91CD-63914F02C6FD}" type="sibTrans" cxnId="{03B210C9-D22C-4A75-A011-1D7FA68D5158}">
      <dgm:prSet/>
      <dgm:spPr/>
      <dgm:t>
        <a:bodyPr/>
        <a:lstStyle/>
        <a:p>
          <a:endParaRPr lang="en-US"/>
        </a:p>
      </dgm:t>
    </dgm:pt>
    <dgm:pt modelId="{6306466B-B5BE-4CD3-9E8E-2783AE2B5225}">
      <dgm:prSet/>
      <dgm:spPr/>
      <dgm:t>
        <a:bodyPr/>
        <a:lstStyle/>
        <a:p>
          <a:r>
            <a:rPr lang="en-US" dirty="0" err="1"/>
            <a:t>Folytonos</a:t>
          </a:r>
          <a:r>
            <a:rPr lang="en-US" dirty="0"/>
            <a:t> </a:t>
          </a:r>
          <a:r>
            <a:rPr lang="en-US" dirty="0" err="1"/>
            <a:t>értékekek</a:t>
          </a:r>
          <a:r>
            <a:rPr lang="en-US" dirty="0"/>
            <a:t> </a:t>
          </a:r>
          <a:r>
            <a:rPr lang="en-US" dirty="0" err="1"/>
            <a:t>kategorizálása</a:t>
          </a:r>
          <a:r>
            <a:rPr lang="en-US" dirty="0"/>
            <a:t> (</a:t>
          </a:r>
          <a:r>
            <a:rPr lang="en-US" dirty="0" err="1"/>
            <a:t>életkor</a:t>
          </a:r>
          <a:r>
            <a:rPr lang="en-US" dirty="0"/>
            <a:t>)</a:t>
          </a:r>
        </a:p>
      </dgm:t>
    </dgm:pt>
    <dgm:pt modelId="{BE230137-8E6E-4023-A9BA-F794D38AACFD}" type="parTrans" cxnId="{3D9DB290-DF7F-42C6-8341-AE7B69B46D7E}">
      <dgm:prSet/>
      <dgm:spPr/>
      <dgm:t>
        <a:bodyPr/>
        <a:lstStyle/>
        <a:p>
          <a:endParaRPr lang="en-US"/>
        </a:p>
      </dgm:t>
    </dgm:pt>
    <dgm:pt modelId="{70557632-68F7-4BDE-A1B4-AD4D60899FA8}" type="sibTrans" cxnId="{3D9DB290-DF7F-42C6-8341-AE7B69B46D7E}">
      <dgm:prSet/>
      <dgm:spPr/>
      <dgm:t>
        <a:bodyPr/>
        <a:lstStyle/>
        <a:p>
          <a:endParaRPr lang="en-US"/>
        </a:p>
      </dgm:t>
    </dgm:pt>
    <dgm:pt modelId="{C6F3E8C6-D6A5-4F3B-8234-6F54126970F1}">
      <dgm:prSet/>
      <dgm:spPr/>
      <dgm:t>
        <a:bodyPr/>
        <a:lstStyle/>
        <a:p>
          <a:r>
            <a:rPr lang="en-US" dirty="0" err="1"/>
            <a:t>Szűkebb</a:t>
          </a:r>
          <a:r>
            <a:rPr lang="en-US" dirty="0"/>
            <a:t> </a:t>
          </a:r>
          <a:r>
            <a:rPr lang="en-US" dirty="0" err="1"/>
            <a:t>kategóriába</a:t>
          </a:r>
          <a:r>
            <a:rPr lang="en-US" dirty="0"/>
            <a:t> </a:t>
          </a:r>
          <a:r>
            <a:rPr lang="en-US" dirty="0" err="1"/>
            <a:t>sorolás</a:t>
          </a:r>
          <a:r>
            <a:rPr lang="en-US" dirty="0"/>
            <a:t> (</a:t>
          </a:r>
          <a:r>
            <a:rPr lang="en-US" dirty="0" err="1"/>
            <a:t>járm</a:t>
          </a:r>
          <a:r>
            <a:rPr lang="en-US" dirty="0" err="1">
              <a:latin typeface="Abadi" panose="020B0604020104020204" pitchFamily="34" charset="0"/>
            </a:rPr>
            <a:t>ű</a:t>
          </a:r>
          <a:r>
            <a:rPr lang="en-US" dirty="0"/>
            <a:t> </a:t>
          </a:r>
          <a:r>
            <a:rPr lang="en-US" dirty="0" err="1"/>
            <a:t>típusok</a:t>
          </a:r>
          <a:r>
            <a:rPr lang="en-US" dirty="0"/>
            <a:t>)</a:t>
          </a:r>
        </a:p>
      </dgm:t>
    </dgm:pt>
    <dgm:pt modelId="{15A2DF47-24B1-4C8B-9516-8A09F8656300}" type="parTrans" cxnId="{5CD2D2E0-ED21-4225-AF28-A8987935FBB6}">
      <dgm:prSet/>
      <dgm:spPr/>
      <dgm:t>
        <a:bodyPr/>
        <a:lstStyle/>
        <a:p>
          <a:endParaRPr lang="en-US"/>
        </a:p>
      </dgm:t>
    </dgm:pt>
    <dgm:pt modelId="{6ED0B464-195E-438A-9EC4-B8B7CC9B9C78}" type="sibTrans" cxnId="{5CD2D2E0-ED21-4225-AF28-A8987935FBB6}">
      <dgm:prSet/>
      <dgm:spPr/>
      <dgm:t>
        <a:bodyPr/>
        <a:lstStyle/>
        <a:p>
          <a:endParaRPr lang="en-US"/>
        </a:p>
      </dgm:t>
    </dgm:pt>
    <dgm:pt modelId="{5BEB4F5E-831F-4E18-88FD-2016E6C372AF}">
      <dgm:prSet/>
      <dgm:spPr/>
      <dgm:t>
        <a:bodyPr/>
        <a:lstStyle/>
        <a:p>
          <a:r>
            <a:rPr lang="en-US"/>
            <a:t>Kategória átsorrendezés (megvilágítás: 1 – világos, 5 – sötét)</a:t>
          </a:r>
        </a:p>
      </dgm:t>
    </dgm:pt>
    <dgm:pt modelId="{B415F520-332C-4993-9281-E184DB45CBAC}" type="parTrans" cxnId="{3AE0D0C5-F395-462C-8FF0-F50D7C8B3684}">
      <dgm:prSet/>
      <dgm:spPr/>
      <dgm:t>
        <a:bodyPr/>
        <a:lstStyle/>
        <a:p>
          <a:endParaRPr lang="en-US"/>
        </a:p>
      </dgm:t>
    </dgm:pt>
    <dgm:pt modelId="{31C8AED1-E276-4FD2-8132-8752C05BBEA8}" type="sibTrans" cxnId="{3AE0D0C5-F395-462C-8FF0-F50D7C8B3684}">
      <dgm:prSet/>
      <dgm:spPr/>
      <dgm:t>
        <a:bodyPr/>
        <a:lstStyle/>
        <a:p>
          <a:endParaRPr lang="en-US"/>
        </a:p>
      </dgm:t>
    </dgm:pt>
    <dgm:pt modelId="{EC1C2C85-24DD-4447-A564-8DE16E93639C}">
      <dgm:prSet/>
      <dgm:spPr/>
      <dgm:t>
        <a:bodyPr/>
        <a:lstStyle/>
        <a:p>
          <a:r>
            <a:rPr lang="en-US"/>
            <a:t>Új származtatott adatok (régió)</a:t>
          </a:r>
        </a:p>
      </dgm:t>
    </dgm:pt>
    <dgm:pt modelId="{6B8064AF-B8B8-4E20-B8FD-B1AB047F53DE}" type="parTrans" cxnId="{D201B13E-3887-42AE-B081-6308E77D04CA}">
      <dgm:prSet/>
      <dgm:spPr/>
      <dgm:t>
        <a:bodyPr/>
        <a:lstStyle/>
        <a:p>
          <a:endParaRPr lang="en-US"/>
        </a:p>
      </dgm:t>
    </dgm:pt>
    <dgm:pt modelId="{A8E21E77-3F4D-4D4E-9AD6-658D17D24FF6}" type="sibTrans" cxnId="{D201B13E-3887-42AE-B081-6308E77D04CA}">
      <dgm:prSet/>
      <dgm:spPr/>
      <dgm:t>
        <a:bodyPr/>
        <a:lstStyle/>
        <a:p>
          <a:endParaRPr lang="en-US"/>
        </a:p>
      </dgm:t>
    </dgm:pt>
    <dgm:pt modelId="{6258B536-9C79-4877-BC2E-8D4995F88CDA}" type="pres">
      <dgm:prSet presAssocID="{3C33A63A-69C0-46B5-9E97-815B5E4A2AB9}" presName="linear" presStyleCnt="0">
        <dgm:presLayoutVars>
          <dgm:animLvl val="lvl"/>
          <dgm:resizeHandles val="exact"/>
        </dgm:presLayoutVars>
      </dgm:prSet>
      <dgm:spPr/>
    </dgm:pt>
    <dgm:pt modelId="{666BD1B4-D3FA-416B-BC83-B1206737EA99}" type="pres">
      <dgm:prSet presAssocID="{68223776-7CA7-4440-9BDD-8247D02BE5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62221C-9A81-42A5-AF19-F63490303A73}" type="pres">
      <dgm:prSet presAssocID="{68223776-7CA7-4440-9BDD-8247D02BE5DC}" presName="childText" presStyleLbl="revTx" presStyleIdx="0" presStyleCnt="2">
        <dgm:presLayoutVars>
          <dgm:bulletEnabled val="1"/>
        </dgm:presLayoutVars>
      </dgm:prSet>
      <dgm:spPr/>
    </dgm:pt>
    <dgm:pt modelId="{B06532E5-3CA9-493D-974D-1088176EAC12}" type="pres">
      <dgm:prSet presAssocID="{C3972C06-B115-4A09-8A35-62102D3056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E72BD9-11BB-49CC-ACD5-545DC32B28A2}" type="pres">
      <dgm:prSet presAssocID="{C3972C06-B115-4A09-8A35-62102D305645}" presName="childText" presStyleLbl="revTx" presStyleIdx="1" presStyleCnt="2">
        <dgm:presLayoutVars>
          <dgm:bulletEnabled val="1"/>
        </dgm:presLayoutVars>
      </dgm:prSet>
      <dgm:spPr/>
    </dgm:pt>
    <dgm:pt modelId="{3EEF059B-1E45-47AB-9C8F-78CF11F3EB9D}" type="pres">
      <dgm:prSet presAssocID="{EC1C2C85-24DD-4447-A564-8DE16E93639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DD7F03-DCFB-4104-9C0F-11670C0103E1}" type="presOf" srcId="{68223776-7CA7-4440-9BDD-8247D02BE5DC}" destId="{666BD1B4-D3FA-416B-BC83-B1206737EA99}" srcOrd="0" destOrd="0" presId="urn:microsoft.com/office/officeart/2005/8/layout/vList2"/>
    <dgm:cxn modelId="{E912F90E-A79D-4B69-B47D-C2E0B37FBE59}" srcId="{68223776-7CA7-4440-9BDD-8247D02BE5DC}" destId="{A3CD803D-EEAA-4E8D-983B-D3B6F78CCC42}" srcOrd="0" destOrd="0" parTransId="{C737D6D0-7AE8-4E60-832D-508462E9E306}" sibTransId="{689D6D9E-D364-40C4-90C7-0470019815E5}"/>
    <dgm:cxn modelId="{65E94B20-1CF4-4432-8BDA-9957E5D9F717}" type="presOf" srcId="{6306466B-B5BE-4CD3-9E8E-2783AE2B5225}" destId="{05E72BD9-11BB-49CC-ACD5-545DC32B28A2}" srcOrd="0" destOrd="0" presId="urn:microsoft.com/office/officeart/2005/8/layout/vList2"/>
    <dgm:cxn modelId="{D201B13E-3887-42AE-B081-6308E77D04CA}" srcId="{3C33A63A-69C0-46B5-9E97-815B5E4A2AB9}" destId="{EC1C2C85-24DD-4447-A564-8DE16E93639C}" srcOrd="2" destOrd="0" parTransId="{6B8064AF-B8B8-4E20-B8FD-B1AB047F53DE}" sibTransId="{A8E21E77-3F4D-4D4E-9AD6-658D17D24FF6}"/>
    <dgm:cxn modelId="{4DB61050-F186-458B-84FA-1B85F5EE0016}" type="presOf" srcId="{3C33A63A-69C0-46B5-9E97-815B5E4A2AB9}" destId="{6258B536-9C79-4877-BC2E-8D4995F88CDA}" srcOrd="0" destOrd="0" presId="urn:microsoft.com/office/officeart/2005/8/layout/vList2"/>
    <dgm:cxn modelId="{74854F73-EEEA-414E-AF9A-0C958F117008}" type="presOf" srcId="{A3CD803D-EEAA-4E8D-983B-D3B6F78CCC42}" destId="{0962221C-9A81-42A5-AF19-F63490303A73}" srcOrd="0" destOrd="0" presId="urn:microsoft.com/office/officeart/2005/8/layout/vList2"/>
    <dgm:cxn modelId="{2E29CB7F-B55C-4E0A-82E3-23EB5886EDEF}" type="presOf" srcId="{EC1C2C85-24DD-4447-A564-8DE16E93639C}" destId="{3EEF059B-1E45-47AB-9C8F-78CF11F3EB9D}" srcOrd="0" destOrd="0" presId="urn:microsoft.com/office/officeart/2005/8/layout/vList2"/>
    <dgm:cxn modelId="{3D9DB290-DF7F-42C6-8341-AE7B69B46D7E}" srcId="{C3972C06-B115-4A09-8A35-62102D305645}" destId="{6306466B-B5BE-4CD3-9E8E-2783AE2B5225}" srcOrd="0" destOrd="0" parTransId="{BE230137-8E6E-4023-A9BA-F794D38AACFD}" sibTransId="{70557632-68F7-4BDE-A1B4-AD4D60899FA8}"/>
    <dgm:cxn modelId="{3290FF98-6577-4E3F-8CE9-BA934F9EB5D3}" type="presOf" srcId="{C6F3E8C6-D6A5-4F3B-8234-6F54126970F1}" destId="{05E72BD9-11BB-49CC-ACD5-545DC32B28A2}" srcOrd="0" destOrd="1" presId="urn:microsoft.com/office/officeart/2005/8/layout/vList2"/>
    <dgm:cxn modelId="{5C3A229A-1638-46F0-8E4A-C02BA84BB85F}" type="presOf" srcId="{9D0701AF-8B88-44D6-B6C1-38E24624A8D9}" destId="{0962221C-9A81-42A5-AF19-F63490303A73}" srcOrd="0" destOrd="1" presId="urn:microsoft.com/office/officeart/2005/8/layout/vList2"/>
    <dgm:cxn modelId="{B16C76AB-8439-42D4-A8D6-7B12BFF8C2C8}" type="presOf" srcId="{5BEB4F5E-831F-4E18-88FD-2016E6C372AF}" destId="{05E72BD9-11BB-49CC-ACD5-545DC32B28A2}" srcOrd="0" destOrd="2" presId="urn:microsoft.com/office/officeart/2005/8/layout/vList2"/>
    <dgm:cxn modelId="{6AE357AF-EAAA-4C0D-9470-B515CA3C7BCB}" srcId="{68223776-7CA7-4440-9BDD-8247D02BE5DC}" destId="{9D0701AF-8B88-44D6-B6C1-38E24624A8D9}" srcOrd="1" destOrd="0" parTransId="{05CBFA4A-D18A-4139-A33A-4FD7B8164124}" sibTransId="{D4E53B47-C569-4B36-B061-5A26B7E823B3}"/>
    <dgm:cxn modelId="{229F6DBE-66F2-48D4-ABE5-30F699E613E4}" type="presOf" srcId="{C3972C06-B115-4A09-8A35-62102D305645}" destId="{B06532E5-3CA9-493D-974D-1088176EAC12}" srcOrd="0" destOrd="0" presId="urn:microsoft.com/office/officeart/2005/8/layout/vList2"/>
    <dgm:cxn modelId="{3AE0D0C5-F395-462C-8FF0-F50D7C8B3684}" srcId="{C3972C06-B115-4A09-8A35-62102D305645}" destId="{5BEB4F5E-831F-4E18-88FD-2016E6C372AF}" srcOrd="2" destOrd="0" parTransId="{B415F520-332C-4993-9281-E184DB45CBAC}" sibTransId="{31C8AED1-E276-4FD2-8132-8752C05BBEA8}"/>
    <dgm:cxn modelId="{03B210C9-D22C-4A75-A011-1D7FA68D5158}" srcId="{3C33A63A-69C0-46B5-9E97-815B5E4A2AB9}" destId="{C3972C06-B115-4A09-8A35-62102D305645}" srcOrd="1" destOrd="0" parTransId="{2544920D-D8D2-4A6A-AC29-E6315D8E1482}" sibTransId="{538E9735-C3EA-451F-91CD-63914F02C6FD}"/>
    <dgm:cxn modelId="{5CD2D2E0-ED21-4225-AF28-A8987935FBB6}" srcId="{C3972C06-B115-4A09-8A35-62102D305645}" destId="{C6F3E8C6-D6A5-4F3B-8234-6F54126970F1}" srcOrd="1" destOrd="0" parTransId="{15A2DF47-24B1-4C8B-9516-8A09F8656300}" sibTransId="{6ED0B464-195E-438A-9EC4-B8B7CC9B9C78}"/>
    <dgm:cxn modelId="{00478AF2-F8B5-40D3-BB35-854BF458F7D3}" srcId="{3C33A63A-69C0-46B5-9E97-815B5E4A2AB9}" destId="{68223776-7CA7-4440-9BDD-8247D02BE5DC}" srcOrd="0" destOrd="0" parTransId="{3B184FA7-FE1C-44F5-88A0-A4D696AE942B}" sibTransId="{F239EEFF-3331-43FC-B1A1-D131B68E1295}"/>
    <dgm:cxn modelId="{1B2791B0-5776-4063-B6D1-43FA8BD6D264}" type="presParOf" srcId="{6258B536-9C79-4877-BC2E-8D4995F88CDA}" destId="{666BD1B4-D3FA-416B-BC83-B1206737EA99}" srcOrd="0" destOrd="0" presId="urn:microsoft.com/office/officeart/2005/8/layout/vList2"/>
    <dgm:cxn modelId="{C5913BA8-22D7-44A5-A07D-F6C4C38D95B8}" type="presParOf" srcId="{6258B536-9C79-4877-BC2E-8D4995F88CDA}" destId="{0962221C-9A81-42A5-AF19-F63490303A73}" srcOrd="1" destOrd="0" presId="urn:microsoft.com/office/officeart/2005/8/layout/vList2"/>
    <dgm:cxn modelId="{053FDFA2-27FE-4F96-A8F6-E241C789053A}" type="presParOf" srcId="{6258B536-9C79-4877-BC2E-8D4995F88CDA}" destId="{B06532E5-3CA9-493D-974D-1088176EAC12}" srcOrd="2" destOrd="0" presId="urn:microsoft.com/office/officeart/2005/8/layout/vList2"/>
    <dgm:cxn modelId="{07450FF4-418A-4FF4-80E7-F5A5762BD25B}" type="presParOf" srcId="{6258B536-9C79-4877-BC2E-8D4995F88CDA}" destId="{05E72BD9-11BB-49CC-ACD5-545DC32B28A2}" srcOrd="3" destOrd="0" presId="urn:microsoft.com/office/officeart/2005/8/layout/vList2"/>
    <dgm:cxn modelId="{8DF21BF7-7E5F-4A5F-A670-726A0A148B1F}" type="presParOf" srcId="{6258B536-9C79-4877-BC2E-8D4995F88CDA}" destId="{3EEF059B-1E45-47AB-9C8F-78CF11F3EB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B7D586-64AE-4E95-A4F9-B1F4ED4F070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3C3869D-A9BE-4896-8BA5-5852BC7645A0}">
      <dgm:prSet phldrT="[Szöveg]"/>
      <dgm:spPr/>
      <dgm:t>
        <a:bodyPr/>
        <a:lstStyle/>
        <a:p>
          <a:r>
            <a:rPr lang="hu-HU" dirty="0" err="1"/>
            <a:t>Bayes</a:t>
          </a:r>
          <a:r>
            <a:rPr lang="hu-HU" dirty="0"/>
            <a:t> háló</a:t>
          </a:r>
        </a:p>
      </dgm:t>
    </dgm:pt>
    <dgm:pt modelId="{4E79420D-3564-4B5B-99EC-C4243FB973E3}" type="parTrans" cxnId="{E437681F-7348-4E85-BD78-804B8451511C}">
      <dgm:prSet/>
      <dgm:spPr/>
      <dgm:t>
        <a:bodyPr/>
        <a:lstStyle/>
        <a:p>
          <a:endParaRPr lang="hu-HU"/>
        </a:p>
      </dgm:t>
    </dgm:pt>
    <dgm:pt modelId="{4C3C4125-0216-48C6-B63B-D75A569E298D}" type="sibTrans" cxnId="{E437681F-7348-4E85-BD78-804B8451511C}">
      <dgm:prSet/>
      <dgm:spPr/>
      <dgm:t>
        <a:bodyPr/>
        <a:lstStyle/>
        <a:p>
          <a:endParaRPr lang="hu-HU"/>
        </a:p>
      </dgm:t>
    </dgm:pt>
    <dgm:pt modelId="{5156E665-C95E-4EDD-A45A-DB90AC04FDAF}">
      <dgm:prSet phldrT="[Szöveg]"/>
      <dgm:spPr/>
      <dgm:t>
        <a:bodyPr/>
        <a:lstStyle/>
        <a:p>
          <a:r>
            <a:rPr lang="hu-HU" dirty="0"/>
            <a:t>Kategorikus adatok</a:t>
          </a:r>
        </a:p>
      </dgm:t>
    </dgm:pt>
    <dgm:pt modelId="{7C38ABF9-3C5E-4066-A6E4-F942C7000054}" type="parTrans" cxnId="{BA740E55-2DE4-460B-A84C-48E953BAE05C}">
      <dgm:prSet/>
      <dgm:spPr/>
      <dgm:t>
        <a:bodyPr/>
        <a:lstStyle/>
        <a:p>
          <a:endParaRPr lang="hu-HU"/>
        </a:p>
      </dgm:t>
    </dgm:pt>
    <dgm:pt modelId="{A987D947-9399-43C1-A1FC-00CF4CEB37A2}" type="sibTrans" cxnId="{BA740E55-2DE4-460B-A84C-48E953BAE05C}">
      <dgm:prSet/>
      <dgm:spPr/>
      <dgm:t>
        <a:bodyPr/>
        <a:lstStyle/>
        <a:p>
          <a:endParaRPr lang="hu-HU"/>
        </a:p>
      </dgm:t>
    </dgm:pt>
    <dgm:pt modelId="{58C219CD-5908-48E4-BD35-DDCB06A7DE76}">
      <dgm:prSet phldrT="[Szöveg]"/>
      <dgm:spPr/>
      <dgm:t>
        <a:bodyPr/>
        <a:lstStyle/>
        <a:p>
          <a:r>
            <a:rPr lang="hu-HU" dirty="0"/>
            <a:t>Igény a megmagyaráz- hatóságra</a:t>
          </a:r>
        </a:p>
      </dgm:t>
    </dgm:pt>
    <dgm:pt modelId="{ED680862-1816-4ADB-B5BD-15ECDED8AEC6}" type="parTrans" cxnId="{88E2A7E3-871A-48BD-93EB-0E8466398703}">
      <dgm:prSet/>
      <dgm:spPr/>
      <dgm:t>
        <a:bodyPr/>
        <a:lstStyle/>
        <a:p>
          <a:endParaRPr lang="hu-HU"/>
        </a:p>
      </dgm:t>
    </dgm:pt>
    <dgm:pt modelId="{BA5CD444-16B2-4FCC-8FA4-80D37498C836}" type="sibTrans" cxnId="{88E2A7E3-871A-48BD-93EB-0E8466398703}">
      <dgm:prSet/>
      <dgm:spPr/>
      <dgm:t>
        <a:bodyPr/>
        <a:lstStyle/>
        <a:p>
          <a:endParaRPr lang="hu-HU"/>
        </a:p>
      </dgm:t>
    </dgm:pt>
    <dgm:pt modelId="{C8CD729F-6C2C-41AB-9762-12206460C6CE}">
      <dgm:prSet phldrT="[Szöveg]"/>
      <dgm:spPr/>
      <dgm:t>
        <a:bodyPr/>
        <a:lstStyle/>
        <a:p>
          <a:r>
            <a:rPr lang="hu-HU" dirty="0"/>
            <a:t>Nagymennyiségű adat</a:t>
          </a:r>
        </a:p>
      </dgm:t>
    </dgm:pt>
    <dgm:pt modelId="{0A117B96-7E4F-469E-884B-3FB9DD7FE508}" type="parTrans" cxnId="{E1E91FE8-811D-4536-A3D0-269BAA4DE962}">
      <dgm:prSet/>
      <dgm:spPr/>
      <dgm:t>
        <a:bodyPr/>
        <a:lstStyle/>
        <a:p>
          <a:endParaRPr lang="hu-HU"/>
        </a:p>
      </dgm:t>
    </dgm:pt>
    <dgm:pt modelId="{AE20E035-D0D3-436B-B7A0-001FB6FAF61E}" type="sibTrans" cxnId="{E1E91FE8-811D-4536-A3D0-269BAA4DE962}">
      <dgm:prSet/>
      <dgm:spPr/>
      <dgm:t>
        <a:bodyPr/>
        <a:lstStyle/>
        <a:p>
          <a:endParaRPr lang="hu-HU"/>
        </a:p>
      </dgm:t>
    </dgm:pt>
    <dgm:pt modelId="{83F8F239-2B06-4AA0-8B9D-9A97F7E419BD}" type="pres">
      <dgm:prSet presAssocID="{62B7D586-64AE-4E95-A4F9-B1F4ED4F070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3E3103E-7BCD-4E52-B8C4-A448AF747E31}" type="pres">
      <dgm:prSet presAssocID="{F3C3869D-A9BE-4896-8BA5-5852BC7645A0}" presName="centerShape" presStyleLbl="node0" presStyleIdx="0" presStyleCnt="1"/>
      <dgm:spPr/>
    </dgm:pt>
    <dgm:pt modelId="{4B6994D3-6EBC-4CA8-BB01-4267F9B9FAD3}" type="pres">
      <dgm:prSet presAssocID="{7C38ABF9-3C5E-4066-A6E4-F942C7000054}" presName="parTrans" presStyleLbl="bgSibTrans2D1" presStyleIdx="0" presStyleCnt="3"/>
      <dgm:spPr/>
    </dgm:pt>
    <dgm:pt modelId="{753C725B-60DB-4336-B406-ACAE8B648B56}" type="pres">
      <dgm:prSet presAssocID="{5156E665-C95E-4EDD-A45A-DB90AC04FDAF}" presName="node" presStyleLbl="node1" presStyleIdx="0" presStyleCnt="3">
        <dgm:presLayoutVars>
          <dgm:bulletEnabled val="1"/>
        </dgm:presLayoutVars>
      </dgm:prSet>
      <dgm:spPr/>
    </dgm:pt>
    <dgm:pt modelId="{9F96151E-ACDB-4BA7-B7E2-E2415FD3F8EE}" type="pres">
      <dgm:prSet presAssocID="{ED680862-1816-4ADB-B5BD-15ECDED8AEC6}" presName="parTrans" presStyleLbl="bgSibTrans2D1" presStyleIdx="1" presStyleCnt="3"/>
      <dgm:spPr/>
    </dgm:pt>
    <dgm:pt modelId="{EF4AC0DD-87A4-4EF0-BE79-7DEA597B7E3D}" type="pres">
      <dgm:prSet presAssocID="{58C219CD-5908-48E4-BD35-DDCB06A7DE76}" presName="node" presStyleLbl="node1" presStyleIdx="1" presStyleCnt="3">
        <dgm:presLayoutVars>
          <dgm:bulletEnabled val="1"/>
        </dgm:presLayoutVars>
      </dgm:prSet>
      <dgm:spPr/>
    </dgm:pt>
    <dgm:pt modelId="{E9166F03-1FDB-4D37-97CC-78B91216D711}" type="pres">
      <dgm:prSet presAssocID="{0A117B96-7E4F-469E-884B-3FB9DD7FE508}" presName="parTrans" presStyleLbl="bgSibTrans2D1" presStyleIdx="2" presStyleCnt="3"/>
      <dgm:spPr/>
    </dgm:pt>
    <dgm:pt modelId="{0FF479DD-BC8C-49FF-9263-774EF00EFFAD}" type="pres">
      <dgm:prSet presAssocID="{C8CD729F-6C2C-41AB-9762-12206460C6CE}" presName="node" presStyleLbl="node1" presStyleIdx="2" presStyleCnt="3">
        <dgm:presLayoutVars>
          <dgm:bulletEnabled val="1"/>
        </dgm:presLayoutVars>
      </dgm:prSet>
      <dgm:spPr/>
    </dgm:pt>
  </dgm:ptLst>
  <dgm:cxnLst>
    <dgm:cxn modelId="{76E68302-B4A2-4537-B791-8E7285BC1DF9}" type="presOf" srcId="{C8CD729F-6C2C-41AB-9762-12206460C6CE}" destId="{0FF479DD-BC8C-49FF-9263-774EF00EFFAD}" srcOrd="0" destOrd="0" presId="urn:microsoft.com/office/officeart/2005/8/layout/radial4"/>
    <dgm:cxn modelId="{E437681F-7348-4E85-BD78-804B8451511C}" srcId="{62B7D586-64AE-4E95-A4F9-B1F4ED4F070F}" destId="{F3C3869D-A9BE-4896-8BA5-5852BC7645A0}" srcOrd="0" destOrd="0" parTransId="{4E79420D-3564-4B5B-99EC-C4243FB973E3}" sibTransId="{4C3C4125-0216-48C6-B63B-D75A569E298D}"/>
    <dgm:cxn modelId="{E1F8BB33-BA52-46ED-9802-EAA24293DC99}" type="presOf" srcId="{62B7D586-64AE-4E95-A4F9-B1F4ED4F070F}" destId="{83F8F239-2B06-4AA0-8B9D-9A97F7E419BD}" srcOrd="0" destOrd="0" presId="urn:microsoft.com/office/officeart/2005/8/layout/radial4"/>
    <dgm:cxn modelId="{65B24436-C2B0-4ED8-8008-04DD1195CAEC}" type="presOf" srcId="{0A117B96-7E4F-469E-884B-3FB9DD7FE508}" destId="{E9166F03-1FDB-4D37-97CC-78B91216D711}" srcOrd="0" destOrd="0" presId="urn:microsoft.com/office/officeart/2005/8/layout/radial4"/>
    <dgm:cxn modelId="{BA740E55-2DE4-460B-A84C-48E953BAE05C}" srcId="{F3C3869D-A9BE-4896-8BA5-5852BC7645A0}" destId="{5156E665-C95E-4EDD-A45A-DB90AC04FDAF}" srcOrd="0" destOrd="0" parTransId="{7C38ABF9-3C5E-4066-A6E4-F942C7000054}" sibTransId="{A987D947-9399-43C1-A1FC-00CF4CEB37A2}"/>
    <dgm:cxn modelId="{1D53B458-C862-449D-8CCD-D0C388186F0A}" type="presOf" srcId="{7C38ABF9-3C5E-4066-A6E4-F942C7000054}" destId="{4B6994D3-6EBC-4CA8-BB01-4267F9B9FAD3}" srcOrd="0" destOrd="0" presId="urn:microsoft.com/office/officeart/2005/8/layout/radial4"/>
    <dgm:cxn modelId="{6B6B857B-F419-4813-BA4D-26032889A54A}" type="presOf" srcId="{5156E665-C95E-4EDD-A45A-DB90AC04FDAF}" destId="{753C725B-60DB-4336-B406-ACAE8B648B56}" srcOrd="0" destOrd="0" presId="urn:microsoft.com/office/officeart/2005/8/layout/radial4"/>
    <dgm:cxn modelId="{F44CC8CD-0FFF-4C6E-B271-C97DE46DEF56}" type="presOf" srcId="{F3C3869D-A9BE-4896-8BA5-5852BC7645A0}" destId="{73E3103E-7BCD-4E52-B8C4-A448AF747E31}" srcOrd="0" destOrd="0" presId="urn:microsoft.com/office/officeart/2005/8/layout/radial4"/>
    <dgm:cxn modelId="{5C9E74D6-AE20-4342-AFF4-88EAEF39DF0D}" type="presOf" srcId="{ED680862-1816-4ADB-B5BD-15ECDED8AEC6}" destId="{9F96151E-ACDB-4BA7-B7E2-E2415FD3F8EE}" srcOrd="0" destOrd="0" presId="urn:microsoft.com/office/officeart/2005/8/layout/radial4"/>
    <dgm:cxn modelId="{88E2A7E3-871A-48BD-93EB-0E8466398703}" srcId="{F3C3869D-A9BE-4896-8BA5-5852BC7645A0}" destId="{58C219CD-5908-48E4-BD35-DDCB06A7DE76}" srcOrd="1" destOrd="0" parTransId="{ED680862-1816-4ADB-B5BD-15ECDED8AEC6}" sibTransId="{BA5CD444-16B2-4FCC-8FA4-80D37498C836}"/>
    <dgm:cxn modelId="{E1E91FE8-811D-4536-A3D0-269BAA4DE962}" srcId="{F3C3869D-A9BE-4896-8BA5-5852BC7645A0}" destId="{C8CD729F-6C2C-41AB-9762-12206460C6CE}" srcOrd="2" destOrd="0" parTransId="{0A117B96-7E4F-469E-884B-3FB9DD7FE508}" sibTransId="{AE20E035-D0D3-436B-B7A0-001FB6FAF61E}"/>
    <dgm:cxn modelId="{F973DEEB-A7FC-4319-BC1C-6D72FB901A7A}" type="presOf" srcId="{58C219CD-5908-48E4-BD35-DDCB06A7DE76}" destId="{EF4AC0DD-87A4-4EF0-BE79-7DEA597B7E3D}" srcOrd="0" destOrd="0" presId="urn:microsoft.com/office/officeart/2005/8/layout/radial4"/>
    <dgm:cxn modelId="{A9AE7805-EA6E-4EF9-BCBB-085A9170F065}" type="presParOf" srcId="{83F8F239-2B06-4AA0-8B9D-9A97F7E419BD}" destId="{73E3103E-7BCD-4E52-B8C4-A448AF747E31}" srcOrd="0" destOrd="0" presId="urn:microsoft.com/office/officeart/2005/8/layout/radial4"/>
    <dgm:cxn modelId="{0401AD0D-B174-4E9A-8E6C-839823A19998}" type="presParOf" srcId="{83F8F239-2B06-4AA0-8B9D-9A97F7E419BD}" destId="{4B6994D3-6EBC-4CA8-BB01-4267F9B9FAD3}" srcOrd="1" destOrd="0" presId="urn:microsoft.com/office/officeart/2005/8/layout/radial4"/>
    <dgm:cxn modelId="{7B40EF6D-1653-4657-9DAF-EF4FE89B09A7}" type="presParOf" srcId="{83F8F239-2B06-4AA0-8B9D-9A97F7E419BD}" destId="{753C725B-60DB-4336-B406-ACAE8B648B56}" srcOrd="2" destOrd="0" presId="urn:microsoft.com/office/officeart/2005/8/layout/radial4"/>
    <dgm:cxn modelId="{33DAB4B0-DC63-452E-9BEB-E6BE5880F6F3}" type="presParOf" srcId="{83F8F239-2B06-4AA0-8B9D-9A97F7E419BD}" destId="{9F96151E-ACDB-4BA7-B7E2-E2415FD3F8EE}" srcOrd="3" destOrd="0" presId="urn:microsoft.com/office/officeart/2005/8/layout/radial4"/>
    <dgm:cxn modelId="{A8CAFA97-4DE9-4E80-BE3E-31B90BCBBF78}" type="presParOf" srcId="{83F8F239-2B06-4AA0-8B9D-9A97F7E419BD}" destId="{EF4AC0DD-87A4-4EF0-BE79-7DEA597B7E3D}" srcOrd="4" destOrd="0" presId="urn:microsoft.com/office/officeart/2005/8/layout/radial4"/>
    <dgm:cxn modelId="{29A36B6F-A6EC-45A1-BE28-8570E8C5A348}" type="presParOf" srcId="{83F8F239-2B06-4AA0-8B9D-9A97F7E419BD}" destId="{E9166F03-1FDB-4D37-97CC-78B91216D711}" srcOrd="5" destOrd="0" presId="urn:microsoft.com/office/officeart/2005/8/layout/radial4"/>
    <dgm:cxn modelId="{AFC0D6AE-C891-448E-8CD4-D8985B92E803}" type="presParOf" srcId="{83F8F239-2B06-4AA0-8B9D-9A97F7E419BD}" destId="{0FF479DD-BC8C-49FF-9263-774EF00EFFA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397283-7267-47C3-9A04-E776F884C4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BD0186-BD41-4185-950B-94577AD7B114}">
      <dgm:prSet/>
      <dgm:spPr/>
      <dgm:t>
        <a:bodyPr/>
        <a:lstStyle/>
        <a:p>
          <a:r>
            <a:rPr lang="en-US"/>
            <a:t>Balesetek súlyosságának viszonya</a:t>
          </a:r>
        </a:p>
      </dgm:t>
    </dgm:pt>
    <dgm:pt modelId="{AD15410B-42E0-49E2-8BC2-8907B995AFDE}" type="parTrans" cxnId="{DF3A2244-C638-42BC-84D9-F9DC6A8DC240}">
      <dgm:prSet/>
      <dgm:spPr/>
      <dgm:t>
        <a:bodyPr/>
        <a:lstStyle/>
        <a:p>
          <a:endParaRPr lang="en-US"/>
        </a:p>
      </dgm:t>
    </dgm:pt>
    <dgm:pt modelId="{F68E40B9-E32E-49BC-B3E4-B1419260873B}" type="sibTrans" cxnId="{DF3A2244-C638-42BC-84D9-F9DC6A8DC240}">
      <dgm:prSet/>
      <dgm:spPr/>
      <dgm:t>
        <a:bodyPr/>
        <a:lstStyle/>
        <a:p>
          <a:endParaRPr lang="en-US"/>
        </a:p>
      </dgm:t>
    </dgm:pt>
    <dgm:pt modelId="{CE6FFC6A-3192-4512-929B-0D74885BA83B}">
      <dgm:prSet/>
      <dgm:spPr/>
      <dgm:t>
        <a:bodyPr/>
        <a:lstStyle/>
        <a:p>
          <a:r>
            <a:rPr lang="en-US"/>
            <a:t>Életkorral</a:t>
          </a:r>
        </a:p>
      </dgm:t>
    </dgm:pt>
    <dgm:pt modelId="{ECDD8B1D-0E1F-4159-A94A-4FC8EF04F8FF}" type="parTrans" cxnId="{4A94FA13-B8DD-41E8-BC96-A441AEE1D47A}">
      <dgm:prSet/>
      <dgm:spPr/>
      <dgm:t>
        <a:bodyPr/>
        <a:lstStyle/>
        <a:p>
          <a:endParaRPr lang="en-US"/>
        </a:p>
      </dgm:t>
    </dgm:pt>
    <dgm:pt modelId="{4CCC8A75-598D-4EED-9A97-B8AE5FBF4D9A}" type="sibTrans" cxnId="{4A94FA13-B8DD-41E8-BC96-A441AEE1D47A}">
      <dgm:prSet/>
      <dgm:spPr/>
      <dgm:t>
        <a:bodyPr/>
        <a:lstStyle/>
        <a:p>
          <a:endParaRPr lang="en-US"/>
        </a:p>
      </dgm:t>
    </dgm:pt>
    <dgm:pt modelId="{F6AE71C4-C256-4312-9936-6D1F1FAD15E4}">
      <dgm:prSet/>
      <dgm:spPr/>
      <dgm:t>
        <a:bodyPr/>
        <a:lstStyle/>
        <a:p>
          <a:r>
            <a:rPr lang="en-US"/>
            <a:t>Nemmel</a:t>
          </a:r>
        </a:p>
      </dgm:t>
    </dgm:pt>
    <dgm:pt modelId="{919EB410-DF21-4D97-AF8A-2C3E928963FA}" type="parTrans" cxnId="{372B5F06-F2B1-4A98-89BB-F8284161C1AC}">
      <dgm:prSet/>
      <dgm:spPr/>
      <dgm:t>
        <a:bodyPr/>
        <a:lstStyle/>
        <a:p>
          <a:endParaRPr lang="en-US"/>
        </a:p>
      </dgm:t>
    </dgm:pt>
    <dgm:pt modelId="{39C48156-3C4F-4C72-8A44-C37320E2E994}" type="sibTrans" cxnId="{372B5F06-F2B1-4A98-89BB-F8284161C1AC}">
      <dgm:prSet/>
      <dgm:spPr/>
      <dgm:t>
        <a:bodyPr/>
        <a:lstStyle/>
        <a:p>
          <a:endParaRPr lang="en-US"/>
        </a:p>
      </dgm:t>
    </dgm:pt>
    <dgm:pt modelId="{5E8E46E9-EE33-405F-BBA7-255099E6F7BA}">
      <dgm:prSet/>
      <dgm:spPr/>
      <dgm:t>
        <a:bodyPr/>
        <a:lstStyle/>
        <a:p>
          <a:r>
            <a:rPr lang="en-US" dirty="0" err="1"/>
            <a:t>Id</a:t>
          </a:r>
          <a:r>
            <a:rPr lang="en-US" dirty="0" err="1">
              <a:latin typeface="Abadi" panose="020B0604020104020204" pitchFamily="34" charset="0"/>
            </a:rPr>
            <a:t>ő</a:t>
          </a:r>
          <a:r>
            <a:rPr lang="en-US" dirty="0" err="1"/>
            <a:t>járás</a:t>
          </a:r>
          <a:r>
            <a:rPr lang="en-US" dirty="0"/>
            <a:t> </a:t>
          </a:r>
          <a:r>
            <a:rPr lang="en-US" dirty="0" err="1"/>
            <a:t>viszonyokkal</a:t>
          </a:r>
          <a:endParaRPr lang="en-US" dirty="0"/>
        </a:p>
      </dgm:t>
    </dgm:pt>
    <dgm:pt modelId="{A952A2E1-B163-495F-B39A-FD75CF0CC77B}" type="parTrans" cxnId="{C3597DE7-CFBE-4667-8CB6-65C49D8EA43B}">
      <dgm:prSet/>
      <dgm:spPr/>
      <dgm:t>
        <a:bodyPr/>
        <a:lstStyle/>
        <a:p>
          <a:endParaRPr lang="en-US"/>
        </a:p>
      </dgm:t>
    </dgm:pt>
    <dgm:pt modelId="{C89F1A8C-6319-4263-ABF2-C5146BA8AAE3}" type="sibTrans" cxnId="{C3597DE7-CFBE-4667-8CB6-65C49D8EA43B}">
      <dgm:prSet/>
      <dgm:spPr/>
      <dgm:t>
        <a:bodyPr/>
        <a:lstStyle/>
        <a:p>
          <a:endParaRPr lang="en-US"/>
        </a:p>
      </dgm:t>
    </dgm:pt>
    <dgm:pt modelId="{3142312A-C85D-4607-A24A-F0A2CA90654B}">
      <dgm:prSet/>
      <dgm:spPr/>
      <dgm:t>
        <a:bodyPr/>
        <a:lstStyle/>
        <a:p>
          <a:r>
            <a:rPr lang="en-US"/>
            <a:t>Út állapotával</a:t>
          </a:r>
        </a:p>
      </dgm:t>
    </dgm:pt>
    <dgm:pt modelId="{C240ADED-97CE-4E66-A755-04F98374FB00}" type="parTrans" cxnId="{862E6086-5FA7-4755-B380-B8274CDA7D23}">
      <dgm:prSet/>
      <dgm:spPr/>
      <dgm:t>
        <a:bodyPr/>
        <a:lstStyle/>
        <a:p>
          <a:endParaRPr lang="en-US"/>
        </a:p>
      </dgm:t>
    </dgm:pt>
    <dgm:pt modelId="{90C5FB2B-1207-4FAE-BE6C-5440223EFB62}" type="sibTrans" cxnId="{862E6086-5FA7-4755-B380-B8274CDA7D23}">
      <dgm:prSet/>
      <dgm:spPr/>
      <dgm:t>
        <a:bodyPr/>
        <a:lstStyle/>
        <a:p>
          <a:endParaRPr lang="en-US"/>
        </a:p>
      </dgm:t>
    </dgm:pt>
    <dgm:pt modelId="{636D1633-0EE4-43BB-AD2D-1DB07B9354F6}">
      <dgm:prSet/>
      <dgm:spPr/>
      <dgm:t>
        <a:bodyPr/>
        <a:lstStyle/>
        <a:p>
          <a:r>
            <a:rPr lang="en-US"/>
            <a:t>Úti céllal</a:t>
          </a:r>
        </a:p>
      </dgm:t>
    </dgm:pt>
    <dgm:pt modelId="{4A2F1D7A-5D02-496B-8584-DF30DEB1B15D}" type="parTrans" cxnId="{E9FF996A-7653-4AED-95CD-1396585CA7B7}">
      <dgm:prSet/>
      <dgm:spPr/>
      <dgm:t>
        <a:bodyPr/>
        <a:lstStyle/>
        <a:p>
          <a:endParaRPr lang="en-US"/>
        </a:p>
      </dgm:t>
    </dgm:pt>
    <dgm:pt modelId="{BA016156-D279-42FC-BA44-0B5599BD5F68}" type="sibTrans" cxnId="{E9FF996A-7653-4AED-95CD-1396585CA7B7}">
      <dgm:prSet/>
      <dgm:spPr/>
      <dgm:t>
        <a:bodyPr/>
        <a:lstStyle/>
        <a:p>
          <a:endParaRPr lang="en-US"/>
        </a:p>
      </dgm:t>
    </dgm:pt>
    <dgm:pt modelId="{024C9FC8-843A-45CF-8D65-A47F86E1C5C3}">
      <dgm:prSet/>
      <dgm:spPr/>
      <dgm:t>
        <a:bodyPr/>
        <a:lstStyle/>
        <a:p>
          <a:r>
            <a:rPr lang="en-US"/>
            <a:t>Ünnepnapokkal</a:t>
          </a:r>
        </a:p>
      </dgm:t>
    </dgm:pt>
    <dgm:pt modelId="{4063814B-7D6D-4CCD-9BD9-2A59CA112E68}" type="parTrans" cxnId="{B190580A-AB72-4021-92C6-C4D8A830572A}">
      <dgm:prSet/>
      <dgm:spPr/>
      <dgm:t>
        <a:bodyPr/>
        <a:lstStyle/>
        <a:p>
          <a:endParaRPr lang="en-US"/>
        </a:p>
      </dgm:t>
    </dgm:pt>
    <dgm:pt modelId="{5F756012-7AC2-4334-B2D0-28FF30383978}" type="sibTrans" cxnId="{B190580A-AB72-4021-92C6-C4D8A830572A}">
      <dgm:prSet/>
      <dgm:spPr/>
      <dgm:t>
        <a:bodyPr/>
        <a:lstStyle/>
        <a:p>
          <a:endParaRPr lang="en-US"/>
        </a:p>
      </dgm:t>
    </dgm:pt>
    <dgm:pt modelId="{83C79C92-AB26-4C97-939F-1038840C0F12}">
      <dgm:prSet/>
      <dgm:spPr/>
      <dgm:t>
        <a:bodyPr/>
        <a:lstStyle/>
        <a:p>
          <a:r>
            <a:rPr lang="en-US"/>
            <a:t>Biciklis balesetek súlyosságának vizsgálata</a:t>
          </a:r>
        </a:p>
      </dgm:t>
    </dgm:pt>
    <dgm:pt modelId="{F7B19388-AA30-4369-8992-151FF753C052}" type="parTrans" cxnId="{88390B25-EF4B-4D59-8C71-B227AAA7351E}">
      <dgm:prSet/>
      <dgm:spPr/>
      <dgm:t>
        <a:bodyPr/>
        <a:lstStyle/>
        <a:p>
          <a:endParaRPr lang="en-US"/>
        </a:p>
      </dgm:t>
    </dgm:pt>
    <dgm:pt modelId="{0A44ACAF-57AD-4B01-8D8F-B73F7B364F5B}" type="sibTrans" cxnId="{88390B25-EF4B-4D59-8C71-B227AAA7351E}">
      <dgm:prSet/>
      <dgm:spPr/>
      <dgm:t>
        <a:bodyPr/>
        <a:lstStyle/>
        <a:p>
          <a:endParaRPr lang="en-US"/>
        </a:p>
      </dgm:t>
    </dgm:pt>
    <dgm:pt modelId="{E10133A8-A046-4ED8-B6B1-6875BA88DC27}">
      <dgm:prSet/>
      <dgm:spPr/>
      <dgm:t>
        <a:bodyPr/>
        <a:lstStyle/>
        <a:p>
          <a:r>
            <a:rPr lang="en-US"/>
            <a:t>Régió hatása</a:t>
          </a:r>
        </a:p>
      </dgm:t>
    </dgm:pt>
    <dgm:pt modelId="{F4B8C9F1-AF60-4EF1-9ED4-A129FC5B282C}" type="parTrans" cxnId="{40FABAFD-00D0-4096-BA5F-926868540F3D}">
      <dgm:prSet/>
      <dgm:spPr/>
      <dgm:t>
        <a:bodyPr/>
        <a:lstStyle/>
        <a:p>
          <a:endParaRPr lang="en-US"/>
        </a:p>
      </dgm:t>
    </dgm:pt>
    <dgm:pt modelId="{A5C4CB6C-5643-4136-A60B-7263363324E2}" type="sibTrans" cxnId="{40FABAFD-00D0-4096-BA5F-926868540F3D}">
      <dgm:prSet/>
      <dgm:spPr/>
      <dgm:t>
        <a:bodyPr/>
        <a:lstStyle/>
        <a:p>
          <a:endParaRPr lang="en-US"/>
        </a:p>
      </dgm:t>
    </dgm:pt>
    <dgm:pt modelId="{9B2941E4-5BFF-4CC5-B2F5-A36A7EFAF60A}">
      <dgm:prSet/>
      <dgm:spPr/>
      <dgm:t>
        <a:bodyPr/>
        <a:lstStyle/>
        <a:p>
          <a:r>
            <a:rPr lang="en-US"/>
            <a:t>Védőfelszerelés hatása</a:t>
          </a:r>
        </a:p>
      </dgm:t>
    </dgm:pt>
    <dgm:pt modelId="{5AEB0528-EE0A-49E6-B49A-3B8C2B5E07D9}" type="parTrans" cxnId="{6390E148-ACAF-4A06-9395-F2FA67FFA958}">
      <dgm:prSet/>
      <dgm:spPr/>
      <dgm:t>
        <a:bodyPr/>
        <a:lstStyle/>
        <a:p>
          <a:endParaRPr lang="en-US"/>
        </a:p>
      </dgm:t>
    </dgm:pt>
    <dgm:pt modelId="{FAAD23A9-C371-4C65-93F5-4C7A9E36784F}" type="sibTrans" cxnId="{6390E148-ACAF-4A06-9395-F2FA67FFA958}">
      <dgm:prSet/>
      <dgm:spPr/>
      <dgm:t>
        <a:bodyPr/>
        <a:lstStyle/>
        <a:p>
          <a:endParaRPr lang="en-US"/>
        </a:p>
      </dgm:t>
    </dgm:pt>
    <dgm:pt modelId="{EF5B3ED2-744C-4CA3-9C3D-84DB209985E3}">
      <dgm:prSet/>
      <dgm:spPr/>
      <dgm:t>
        <a:bodyPr/>
        <a:lstStyle/>
        <a:p>
          <a:r>
            <a:rPr lang="en-US"/>
            <a:t>Megvilágítás hatása</a:t>
          </a:r>
        </a:p>
      </dgm:t>
    </dgm:pt>
    <dgm:pt modelId="{80FAD61D-61F1-4CDE-B47B-BCEFC8AC35C0}" type="parTrans" cxnId="{E8E8A29F-B13F-4568-B487-E42FF6C65C3F}">
      <dgm:prSet/>
      <dgm:spPr/>
      <dgm:t>
        <a:bodyPr/>
        <a:lstStyle/>
        <a:p>
          <a:endParaRPr lang="en-US"/>
        </a:p>
      </dgm:t>
    </dgm:pt>
    <dgm:pt modelId="{540E02AB-9862-4F81-8B1B-2C0A9A1DECE4}" type="sibTrans" cxnId="{E8E8A29F-B13F-4568-B487-E42FF6C65C3F}">
      <dgm:prSet/>
      <dgm:spPr/>
      <dgm:t>
        <a:bodyPr/>
        <a:lstStyle/>
        <a:p>
          <a:endParaRPr lang="en-US"/>
        </a:p>
      </dgm:t>
    </dgm:pt>
    <dgm:pt modelId="{CC884301-8076-4C6E-B733-B32A48B1BB0F}" type="pres">
      <dgm:prSet presAssocID="{AF397283-7267-47C3-9A04-E776F884C4CD}" presName="linear" presStyleCnt="0">
        <dgm:presLayoutVars>
          <dgm:dir/>
          <dgm:animLvl val="lvl"/>
          <dgm:resizeHandles val="exact"/>
        </dgm:presLayoutVars>
      </dgm:prSet>
      <dgm:spPr/>
    </dgm:pt>
    <dgm:pt modelId="{3ADC3E3A-EEF1-4F7D-AD45-3BC303165300}" type="pres">
      <dgm:prSet presAssocID="{0BBD0186-BD41-4185-950B-94577AD7B114}" presName="parentLin" presStyleCnt="0"/>
      <dgm:spPr/>
    </dgm:pt>
    <dgm:pt modelId="{EC1D8340-0746-4F73-9F2D-D51DA62745D4}" type="pres">
      <dgm:prSet presAssocID="{0BBD0186-BD41-4185-950B-94577AD7B114}" presName="parentLeftMargin" presStyleLbl="node1" presStyleIdx="0" presStyleCnt="2"/>
      <dgm:spPr/>
    </dgm:pt>
    <dgm:pt modelId="{316A0015-7786-4D7D-A829-095A94B0EF66}" type="pres">
      <dgm:prSet presAssocID="{0BBD0186-BD41-4185-950B-94577AD7B1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01BF77-4E27-4A63-847F-7F0E33DBFD62}" type="pres">
      <dgm:prSet presAssocID="{0BBD0186-BD41-4185-950B-94577AD7B114}" presName="negativeSpace" presStyleCnt="0"/>
      <dgm:spPr/>
    </dgm:pt>
    <dgm:pt modelId="{C32A912D-AEED-4E5E-842B-43AB3583484C}" type="pres">
      <dgm:prSet presAssocID="{0BBD0186-BD41-4185-950B-94577AD7B114}" presName="childText" presStyleLbl="conFgAcc1" presStyleIdx="0" presStyleCnt="2">
        <dgm:presLayoutVars>
          <dgm:bulletEnabled val="1"/>
        </dgm:presLayoutVars>
      </dgm:prSet>
      <dgm:spPr/>
    </dgm:pt>
    <dgm:pt modelId="{3E176CDD-6C42-40D7-9732-50B25AF8EC17}" type="pres">
      <dgm:prSet presAssocID="{F68E40B9-E32E-49BC-B3E4-B1419260873B}" presName="spaceBetweenRectangles" presStyleCnt="0"/>
      <dgm:spPr/>
    </dgm:pt>
    <dgm:pt modelId="{83560187-B4DB-4C71-A475-B56F004A2AFA}" type="pres">
      <dgm:prSet presAssocID="{83C79C92-AB26-4C97-939F-1038840C0F12}" presName="parentLin" presStyleCnt="0"/>
      <dgm:spPr/>
    </dgm:pt>
    <dgm:pt modelId="{6497201C-74D1-440E-85C4-F64D31A7D33D}" type="pres">
      <dgm:prSet presAssocID="{83C79C92-AB26-4C97-939F-1038840C0F12}" presName="parentLeftMargin" presStyleLbl="node1" presStyleIdx="0" presStyleCnt="2"/>
      <dgm:spPr/>
    </dgm:pt>
    <dgm:pt modelId="{6B9166D0-51AA-44A1-ACA6-0F44FF5CE4BC}" type="pres">
      <dgm:prSet presAssocID="{83C79C92-AB26-4C97-939F-1038840C0F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B01BF6-ED0B-4085-81A5-946CA561735B}" type="pres">
      <dgm:prSet presAssocID="{83C79C92-AB26-4C97-939F-1038840C0F12}" presName="negativeSpace" presStyleCnt="0"/>
      <dgm:spPr/>
    </dgm:pt>
    <dgm:pt modelId="{FD54A490-EED7-40D6-B4C9-9558E7272243}" type="pres">
      <dgm:prSet presAssocID="{83C79C92-AB26-4C97-939F-1038840C0F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72B5F06-F2B1-4A98-89BB-F8284161C1AC}" srcId="{0BBD0186-BD41-4185-950B-94577AD7B114}" destId="{F6AE71C4-C256-4312-9936-6D1F1FAD15E4}" srcOrd="1" destOrd="0" parTransId="{919EB410-DF21-4D97-AF8A-2C3E928963FA}" sibTransId="{39C48156-3C4F-4C72-8A44-C37320E2E994}"/>
    <dgm:cxn modelId="{B190580A-AB72-4021-92C6-C4D8A830572A}" srcId="{0BBD0186-BD41-4185-950B-94577AD7B114}" destId="{024C9FC8-843A-45CF-8D65-A47F86E1C5C3}" srcOrd="5" destOrd="0" parTransId="{4063814B-7D6D-4CCD-9BD9-2A59CA112E68}" sibTransId="{5F756012-7AC2-4334-B2D0-28FF30383978}"/>
    <dgm:cxn modelId="{9C71B80C-CA5E-4787-A518-E72E21A4AF3C}" type="presOf" srcId="{83C79C92-AB26-4C97-939F-1038840C0F12}" destId="{6B9166D0-51AA-44A1-ACA6-0F44FF5CE4BC}" srcOrd="1" destOrd="0" presId="urn:microsoft.com/office/officeart/2005/8/layout/list1"/>
    <dgm:cxn modelId="{4A94FA13-B8DD-41E8-BC96-A441AEE1D47A}" srcId="{0BBD0186-BD41-4185-950B-94577AD7B114}" destId="{CE6FFC6A-3192-4512-929B-0D74885BA83B}" srcOrd="0" destOrd="0" parTransId="{ECDD8B1D-0E1F-4159-A94A-4FC8EF04F8FF}" sibTransId="{4CCC8A75-598D-4EED-9A97-B8AE5FBF4D9A}"/>
    <dgm:cxn modelId="{88390B25-EF4B-4D59-8C71-B227AAA7351E}" srcId="{AF397283-7267-47C3-9A04-E776F884C4CD}" destId="{83C79C92-AB26-4C97-939F-1038840C0F12}" srcOrd="1" destOrd="0" parTransId="{F7B19388-AA30-4369-8992-151FF753C052}" sibTransId="{0A44ACAF-57AD-4B01-8D8F-B73F7B364F5B}"/>
    <dgm:cxn modelId="{0A137935-EB3B-4F09-BC68-A74986BD48A5}" type="presOf" srcId="{5E8E46E9-EE33-405F-BBA7-255099E6F7BA}" destId="{C32A912D-AEED-4E5E-842B-43AB3583484C}" srcOrd="0" destOrd="2" presId="urn:microsoft.com/office/officeart/2005/8/layout/list1"/>
    <dgm:cxn modelId="{A4707C37-C9DD-4768-A90F-C6C605E0A0A6}" type="presOf" srcId="{83C79C92-AB26-4C97-939F-1038840C0F12}" destId="{6497201C-74D1-440E-85C4-F64D31A7D33D}" srcOrd="0" destOrd="0" presId="urn:microsoft.com/office/officeart/2005/8/layout/list1"/>
    <dgm:cxn modelId="{9DB5563B-BB85-4EE1-B327-A788BACFE05F}" type="presOf" srcId="{0BBD0186-BD41-4185-950B-94577AD7B114}" destId="{EC1D8340-0746-4F73-9F2D-D51DA62745D4}" srcOrd="0" destOrd="0" presId="urn:microsoft.com/office/officeart/2005/8/layout/list1"/>
    <dgm:cxn modelId="{3EA6E13B-A848-4DB4-B333-275F96C218EC}" type="presOf" srcId="{CE6FFC6A-3192-4512-929B-0D74885BA83B}" destId="{C32A912D-AEED-4E5E-842B-43AB3583484C}" srcOrd="0" destOrd="0" presId="urn:microsoft.com/office/officeart/2005/8/layout/list1"/>
    <dgm:cxn modelId="{85DA7161-F76B-4AA0-9E6F-D7EB5EC31864}" type="presOf" srcId="{9B2941E4-5BFF-4CC5-B2F5-A36A7EFAF60A}" destId="{FD54A490-EED7-40D6-B4C9-9558E7272243}" srcOrd="0" destOrd="1" presId="urn:microsoft.com/office/officeart/2005/8/layout/list1"/>
    <dgm:cxn modelId="{C54D9763-1D33-4B7E-BED2-CAAFC2DD9EC7}" type="presOf" srcId="{636D1633-0EE4-43BB-AD2D-1DB07B9354F6}" destId="{C32A912D-AEED-4E5E-842B-43AB3583484C}" srcOrd="0" destOrd="4" presId="urn:microsoft.com/office/officeart/2005/8/layout/list1"/>
    <dgm:cxn modelId="{DF3A2244-C638-42BC-84D9-F9DC6A8DC240}" srcId="{AF397283-7267-47C3-9A04-E776F884C4CD}" destId="{0BBD0186-BD41-4185-950B-94577AD7B114}" srcOrd="0" destOrd="0" parTransId="{AD15410B-42E0-49E2-8BC2-8907B995AFDE}" sibTransId="{F68E40B9-E32E-49BC-B3E4-B1419260873B}"/>
    <dgm:cxn modelId="{6390E148-ACAF-4A06-9395-F2FA67FFA958}" srcId="{83C79C92-AB26-4C97-939F-1038840C0F12}" destId="{9B2941E4-5BFF-4CC5-B2F5-A36A7EFAF60A}" srcOrd="1" destOrd="0" parTransId="{5AEB0528-EE0A-49E6-B49A-3B8C2B5E07D9}" sibTransId="{FAAD23A9-C371-4C65-93F5-4C7A9E36784F}"/>
    <dgm:cxn modelId="{8E8B5969-2881-44F6-AF15-F8E71B693A16}" type="presOf" srcId="{3142312A-C85D-4607-A24A-F0A2CA90654B}" destId="{C32A912D-AEED-4E5E-842B-43AB3583484C}" srcOrd="0" destOrd="3" presId="urn:microsoft.com/office/officeart/2005/8/layout/list1"/>
    <dgm:cxn modelId="{E9FF996A-7653-4AED-95CD-1396585CA7B7}" srcId="{0BBD0186-BD41-4185-950B-94577AD7B114}" destId="{636D1633-0EE4-43BB-AD2D-1DB07B9354F6}" srcOrd="4" destOrd="0" parTransId="{4A2F1D7A-5D02-496B-8584-DF30DEB1B15D}" sibTransId="{BA016156-D279-42FC-BA44-0B5599BD5F68}"/>
    <dgm:cxn modelId="{862E6086-5FA7-4755-B380-B8274CDA7D23}" srcId="{0BBD0186-BD41-4185-950B-94577AD7B114}" destId="{3142312A-C85D-4607-A24A-F0A2CA90654B}" srcOrd="3" destOrd="0" parTransId="{C240ADED-97CE-4E66-A755-04F98374FB00}" sibTransId="{90C5FB2B-1207-4FAE-BE6C-5440223EFB62}"/>
    <dgm:cxn modelId="{DD3AE18B-D09C-4E9A-BAED-D166AB4E2D98}" type="presOf" srcId="{E10133A8-A046-4ED8-B6B1-6875BA88DC27}" destId="{FD54A490-EED7-40D6-B4C9-9558E7272243}" srcOrd="0" destOrd="0" presId="urn:microsoft.com/office/officeart/2005/8/layout/list1"/>
    <dgm:cxn modelId="{E3897F8C-88C3-4CA8-B14B-045631568470}" type="presOf" srcId="{024C9FC8-843A-45CF-8D65-A47F86E1C5C3}" destId="{C32A912D-AEED-4E5E-842B-43AB3583484C}" srcOrd="0" destOrd="5" presId="urn:microsoft.com/office/officeart/2005/8/layout/list1"/>
    <dgm:cxn modelId="{E8E8A29F-B13F-4568-B487-E42FF6C65C3F}" srcId="{83C79C92-AB26-4C97-939F-1038840C0F12}" destId="{EF5B3ED2-744C-4CA3-9C3D-84DB209985E3}" srcOrd="2" destOrd="0" parTransId="{80FAD61D-61F1-4CDE-B47B-BCEFC8AC35C0}" sibTransId="{540E02AB-9862-4F81-8B1B-2C0A9A1DECE4}"/>
    <dgm:cxn modelId="{8BF11CB2-624F-49A6-B4E8-62B4434D1318}" type="presOf" srcId="{EF5B3ED2-744C-4CA3-9C3D-84DB209985E3}" destId="{FD54A490-EED7-40D6-B4C9-9558E7272243}" srcOrd="0" destOrd="2" presId="urn:microsoft.com/office/officeart/2005/8/layout/list1"/>
    <dgm:cxn modelId="{09C31ACB-5FFC-4F5B-B546-427318B452CA}" type="presOf" srcId="{0BBD0186-BD41-4185-950B-94577AD7B114}" destId="{316A0015-7786-4D7D-A829-095A94B0EF66}" srcOrd="1" destOrd="0" presId="urn:microsoft.com/office/officeart/2005/8/layout/list1"/>
    <dgm:cxn modelId="{7C9C2DDB-2DCE-4CB1-9981-91AB4803C933}" type="presOf" srcId="{AF397283-7267-47C3-9A04-E776F884C4CD}" destId="{CC884301-8076-4C6E-B733-B32A48B1BB0F}" srcOrd="0" destOrd="0" presId="urn:microsoft.com/office/officeart/2005/8/layout/list1"/>
    <dgm:cxn modelId="{C3597DE7-CFBE-4667-8CB6-65C49D8EA43B}" srcId="{0BBD0186-BD41-4185-950B-94577AD7B114}" destId="{5E8E46E9-EE33-405F-BBA7-255099E6F7BA}" srcOrd="2" destOrd="0" parTransId="{A952A2E1-B163-495F-B39A-FD75CF0CC77B}" sibTransId="{C89F1A8C-6319-4263-ABF2-C5146BA8AAE3}"/>
    <dgm:cxn modelId="{30ACF8E7-B931-4C52-B7F1-E70A26DF79BA}" type="presOf" srcId="{F6AE71C4-C256-4312-9936-6D1F1FAD15E4}" destId="{C32A912D-AEED-4E5E-842B-43AB3583484C}" srcOrd="0" destOrd="1" presId="urn:microsoft.com/office/officeart/2005/8/layout/list1"/>
    <dgm:cxn modelId="{40FABAFD-00D0-4096-BA5F-926868540F3D}" srcId="{83C79C92-AB26-4C97-939F-1038840C0F12}" destId="{E10133A8-A046-4ED8-B6B1-6875BA88DC27}" srcOrd="0" destOrd="0" parTransId="{F4B8C9F1-AF60-4EF1-9ED4-A129FC5B282C}" sibTransId="{A5C4CB6C-5643-4136-A60B-7263363324E2}"/>
    <dgm:cxn modelId="{385765B2-3B71-4A5F-BACC-FDA6DC051266}" type="presParOf" srcId="{CC884301-8076-4C6E-B733-B32A48B1BB0F}" destId="{3ADC3E3A-EEF1-4F7D-AD45-3BC303165300}" srcOrd="0" destOrd="0" presId="urn:microsoft.com/office/officeart/2005/8/layout/list1"/>
    <dgm:cxn modelId="{94721BC5-E95E-497B-B67B-846DA0A01F7D}" type="presParOf" srcId="{3ADC3E3A-EEF1-4F7D-AD45-3BC303165300}" destId="{EC1D8340-0746-4F73-9F2D-D51DA62745D4}" srcOrd="0" destOrd="0" presId="urn:microsoft.com/office/officeart/2005/8/layout/list1"/>
    <dgm:cxn modelId="{D5E5AACA-6EFC-4711-81E3-B3791FF394EB}" type="presParOf" srcId="{3ADC3E3A-EEF1-4F7D-AD45-3BC303165300}" destId="{316A0015-7786-4D7D-A829-095A94B0EF66}" srcOrd="1" destOrd="0" presId="urn:microsoft.com/office/officeart/2005/8/layout/list1"/>
    <dgm:cxn modelId="{22781CA7-01E0-4969-8C31-855C17BAE9F4}" type="presParOf" srcId="{CC884301-8076-4C6E-B733-B32A48B1BB0F}" destId="{CD01BF77-4E27-4A63-847F-7F0E33DBFD62}" srcOrd="1" destOrd="0" presId="urn:microsoft.com/office/officeart/2005/8/layout/list1"/>
    <dgm:cxn modelId="{0739A325-2228-4EDB-9745-98965EC23158}" type="presParOf" srcId="{CC884301-8076-4C6E-B733-B32A48B1BB0F}" destId="{C32A912D-AEED-4E5E-842B-43AB3583484C}" srcOrd="2" destOrd="0" presId="urn:microsoft.com/office/officeart/2005/8/layout/list1"/>
    <dgm:cxn modelId="{B59C2873-23F4-45E6-8997-6F78A30F2594}" type="presParOf" srcId="{CC884301-8076-4C6E-B733-B32A48B1BB0F}" destId="{3E176CDD-6C42-40D7-9732-50B25AF8EC17}" srcOrd="3" destOrd="0" presId="urn:microsoft.com/office/officeart/2005/8/layout/list1"/>
    <dgm:cxn modelId="{0BF7B063-951A-46A4-921B-BBBB43CB5707}" type="presParOf" srcId="{CC884301-8076-4C6E-B733-B32A48B1BB0F}" destId="{83560187-B4DB-4C71-A475-B56F004A2AFA}" srcOrd="4" destOrd="0" presId="urn:microsoft.com/office/officeart/2005/8/layout/list1"/>
    <dgm:cxn modelId="{3F23D875-91A6-45DB-9F5E-30E97966B6AA}" type="presParOf" srcId="{83560187-B4DB-4C71-A475-B56F004A2AFA}" destId="{6497201C-74D1-440E-85C4-F64D31A7D33D}" srcOrd="0" destOrd="0" presId="urn:microsoft.com/office/officeart/2005/8/layout/list1"/>
    <dgm:cxn modelId="{114630DB-DEF9-45C1-B811-C42B60AD2ADD}" type="presParOf" srcId="{83560187-B4DB-4C71-A475-B56F004A2AFA}" destId="{6B9166D0-51AA-44A1-ACA6-0F44FF5CE4BC}" srcOrd="1" destOrd="0" presId="urn:microsoft.com/office/officeart/2005/8/layout/list1"/>
    <dgm:cxn modelId="{F916B768-D4FD-4816-AE05-022B38A4F69D}" type="presParOf" srcId="{CC884301-8076-4C6E-B733-B32A48B1BB0F}" destId="{73B01BF6-ED0B-4085-81A5-946CA561735B}" srcOrd="5" destOrd="0" presId="urn:microsoft.com/office/officeart/2005/8/layout/list1"/>
    <dgm:cxn modelId="{160208D5-2E5F-4C59-A545-2983F8ABD2F0}" type="presParOf" srcId="{CC884301-8076-4C6E-B733-B32A48B1BB0F}" destId="{FD54A490-EED7-40D6-B4C9-9558E727224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E9CC37-DC96-4A15-AFC2-BB5B47569AF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5EC3E4-C1B8-4A2F-A6AE-21ACF52A063B}">
      <dgm:prSet/>
      <dgm:spPr/>
      <dgm:t>
        <a:bodyPr/>
        <a:lstStyle/>
        <a:p>
          <a:r>
            <a:rPr lang="en-US" dirty="0" err="1"/>
            <a:t>Ment</a:t>
          </a:r>
          <a:r>
            <a:rPr lang="en-US" dirty="0" err="1">
              <a:latin typeface="Abadi" panose="020B0604020104020204" pitchFamily="34" charset="0"/>
            </a:rPr>
            <a:t>ő</a:t>
          </a:r>
          <a:r>
            <a:rPr lang="en-US" dirty="0" err="1"/>
            <a:t>k</a:t>
          </a:r>
          <a:r>
            <a:rPr lang="en-US" dirty="0"/>
            <a:t>, </a:t>
          </a:r>
          <a:r>
            <a:rPr lang="en-US" dirty="0" err="1"/>
            <a:t>t</a:t>
          </a:r>
          <a:r>
            <a:rPr lang="en-US" dirty="0" err="1">
              <a:latin typeface="Abadi" panose="020B0604020104020204" pitchFamily="34" charset="0"/>
            </a:rPr>
            <a:t>ű</a:t>
          </a:r>
          <a:r>
            <a:rPr lang="en-US" dirty="0" err="1"/>
            <a:t>zoltók</a:t>
          </a:r>
          <a:endParaRPr lang="en-US" dirty="0"/>
        </a:p>
      </dgm:t>
    </dgm:pt>
    <dgm:pt modelId="{856D6AA5-D5B8-4D50-B2BB-67031E175E89}" type="parTrans" cxnId="{3818ACA2-9007-4BA4-8DF9-91839FB60F3F}">
      <dgm:prSet/>
      <dgm:spPr/>
      <dgm:t>
        <a:bodyPr/>
        <a:lstStyle/>
        <a:p>
          <a:endParaRPr lang="en-US"/>
        </a:p>
      </dgm:t>
    </dgm:pt>
    <dgm:pt modelId="{1885074A-3743-4343-B1B8-220F98AB524B}" type="sibTrans" cxnId="{3818ACA2-9007-4BA4-8DF9-91839FB60F3F}">
      <dgm:prSet/>
      <dgm:spPr/>
      <dgm:t>
        <a:bodyPr/>
        <a:lstStyle/>
        <a:p>
          <a:endParaRPr lang="en-US"/>
        </a:p>
      </dgm:t>
    </dgm:pt>
    <dgm:pt modelId="{88049816-BE85-4F33-AC72-F1B599420404}">
      <dgm:prSet/>
      <dgm:spPr/>
      <dgm:t>
        <a:bodyPr/>
        <a:lstStyle/>
        <a:p>
          <a:r>
            <a:rPr lang="en-US"/>
            <a:t>A balesetben résztvevők állapotára valószínűség (pl. időjárás körülmények alapján)</a:t>
          </a:r>
        </a:p>
      </dgm:t>
    </dgm:pt>
    <dgm:pt modelId="{9DD40399-0F85-4B47-A417-5642E02BAC9E}" type="parTrans" cxnId="{562DF6A5-6D31-458F-B24D-61C189F36489}">
      <dgm:prSet/>
      <dgm:spPr/>
      <dgm:t>
        <a:bodyPr/>
        <a:lstStyle/>
        <a:p>
          <a:endParaRPr lang="en-US"/>
        </a:p>
      </dgm:t>
    </dgm:pt>
    <dgm:pt modelId="{2AF10CB6-D7C7-4EBF-B2A6-C05D1F03178F}" type="sibTrans" cxnId="{562DF6A5-6D31-458F-B24D-61C189F36489}">
      <dgm:prSet/>
      <dgm:spPr/>
      <dgm:t>
        <a:bodyPr/>
        <a:lstStyle/>
        <a:p>
          <a:endParaRPr lang="en-US"/>
        </a:p>
      </dgm:t>
    </dgm:pt>
    <dgm:pt modelId="{1184AA45-FEB3-458E-8761-C19A6947325A}">
      <dgm:prSet/>
      <dgm:spPr/>
      <dgm:t>
        <a:bodyPr/>
        <a:lstStyle/>
        <a:p>
          <a:r>
            <a:rPr lang="en-US" dirty="0" err="1"/>
            <a:t>Utazás</a:t>
          </a:r>
          <a:r>
            <a:rPr lang="en-US" dirty="0"/>
            <a:t> </a:t>
          </a:r>
          <a:r>
            <a:rPr lang="en-US" dirty="0" err="1"/>
            <a:t>tervez</a:t>
          </a:r>
          <a:r>
            <a:rPr lang="en-US" dirty="0" err="1">
              <a:latin typeface="Abadi" panose="020B0604020104020204" pitchFamily="34" charset="0"/>
            </a:rPr>
            <a:t>ő</a:t>
          </a:r>
          <a:r>
            <a:rPr lang="en-US" dirty="0"/>
            <a:t> </a:t>
          </a:r>
          <a:r>
            <a:rPr lang="en-US" dirty="0" err="1"/>
            <a:t>alkalmazások</a:t>
          </a:r>
          <a:endParaRPr lang="en-US" dirty="0"/>
        </a:p>
      </dgm:t>
    </dgm:pt>
    <dgm:pt modelId="{EC454211-9B5E-4072-8B77-741D7DCBD7F2}" type="parTrans" cxnId="{24A2E9A0-D6F4-47F5-AD76-7D641D825EBA}">
      <dgm:prSet/>
      <dgm:spPr/>
      <dgm:t>
        <a:bodyPr/>
        <a:lstStyle/>
        <a:p>
          <a:endParaRPr lang="en-US"/>
        </a:p>
      </dgm:t>
    </dgm:pt>
    <dgm:pt modelId="{2BE00388-0B77-44D3-A831-981A7F5F491D}" type="sibTrans" cxnId="{24A2E9A0-D6F4-47F5-AD76-7D641D825EBA}">
      <dgm:prSet/>
      <dgm:spPr/>
      <dgm:t>
        <a:bodyPr/>
        <a:lstStyle/>
        <a:p>
          <a:endParaRPr lang="en-US"/>
        </a:p>
      </dgm:t>
    </dgm:pt>
    <dgm:pt modelId="{65B86FE4-E8FF-42E3-84EC-3E067FD6348D}">
      <dgm:prSet/>
      <dgm:spPr/>
      <dgm:t>
        <a:bodyPr/>
        <a:lstStyle/>
        <a:p>
          <a:r>
            <a:rPr lang="en-US"/>
            <a:t>Legbiztonságosabb út kiválasztása opció</a:t>
          </a:r>
        </a:p>
      </dgm:t>
    </dgm:pt>
    <dgm:pt modelId="{D5E04066-A760-43B7-BDA0-6DC1D4E4DCC4}" type="parTrans" cxnId="{6FAF95AA-FB22-4CD7-8C7A-974027069134}">
      <dgm:prSet/>
      <dgm:spPr/>
      <dgm:t>
        <a:bodyPr/>
        <a:lstStyle/>
        <a:p>
          <a:endParaRPr lang="en-US"/>
        </a:p>
      </dgm:t>
    </dgm:pt>
    <dgm:pt modelId="{58D442B8-7D06-4055-A8B1-37E1C75A0553}" type="sibTrans" cxnId="{6FAF95AA-FB22-4CD7-8C7A-974027069134}">
      <dgm:prSet/>
      <dgm:spPr/>
      <dgm:t>
        <a:bodyPr/>
        <a:lstStyle/>
        <a:p>
          <a:endParaRPr lang="en-US"/>
        </a:p>
      </dgm:t>
    </dgm:pt>
    <dgm:pt modelId="{C143C96B-AC24-42C8-8F99-BDFDE8B0030D}">
      <dgm:prSet/>
      <dgm:spPr/>
      <dgm:t>
        <a:bodyPr/>
        <a:lstStyle/>
        <a:p>
          <a:r>
            <a:rPr lang="en-US"/>
            <a:t>Út baleseti kockázata</a:t>
          </a:r>
        </a:p>
      </dgm:t>
    </dgm:pt>
    <dgm:pt modelId="{B878BC0D-7CEC-4D49-ABEC-3A370EB3AC78}" type="parTrans" cxnId="{6E77E559-DFF8-4F2F-9E43-08ADE80B1841}">
      <dgm:prSet/>
      <dgm:spPr/>
      <dgm:t>
        <a:bodyPr/>
        <a:lstStyle/>
        <a:p>
          <a:endParaRPr lang="en-US"/>
        </a:p>
      </dgm:t>
    </dgm:pt>
    <dgm:pt modelId="{63062192-E004-410C-8B0E-36C2916B2A4B}" type="sibTrans" cxnId="{6E77E559-DFF8-4F2F-9E43-08ADE80B1841}">
      <dgm:prSet/>
      <dgm:spPr/>
      <dgm:t>
        <a:bodyPr/>
        <a:lstStyle/>
        <a:p>
          <a:endParaRPr lang="en-US"/>
        </a:p>
      </dgm:t>
    </dgm:pt>
    <dgm:pt modelId="{A089CB69-FA7E-47C0-9490-2AE3B78633FD}" type="pres">
      <dgm:prSet presAssocID="{0DE9CC37-DC96-4A15-AFC2-BB5B47569AFB}" presName="linear" presStyleCnt="0">
        <dgm:presLayoutVars>
          <dgm:dir/>
          <dgm:animLvl val="lvl"/>
          <dgm:resizeHandles val="exact"/>
        </dgm:presLayoutVars>
      </dgm:prSet>
      <dgm:spPr/>
    </dgm:pt>
    <dgm:pt modelId="{4E515F48-ABC2-4015-A10A-7C4BD43C29BC}" type="pres">
      <dgm:prSet presAssocID="{B25EC3E4-C1B8-4A2F-A6AE-21ACF52A063B}" presName="parentLin" presStyleCnt="0"/>
      <dgm:spPr/>
    </dgm:pt>
    <dgm:pt modelId="{4CC51C33-4EAB-43EC-9545-6EEB8A59B2A5}" type="pres">
      <dgm:prSet presAssocID="{B25EC3E4-C1B8-4A2F-A6AE-21ACF52A063B}" presName="parentLeftMargin" presStyleLbl="node1" presStyleIdx="0" presStyleCnt="2"/>
      <dgm:spPr/>
    </dgm:pt>
    <dgm:pt modelId="{2ABBC894-916D-4D99-B67D-710404E905FD}" type="pres">
      <dgm:prSet presAssocID="{B25EC3E4-C1B8-4A2F-A6AE-21ACF52A06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B60DA7-8567-44F0-9EBC-1EDE00FB0581}" type="pres">
      <dgm:prSet presAssocID="{B25EC3E4-C1B8-4A2F-A6AE-21ACF52A063B}" presName="negativeSpace" presStyleCnt="0"/>
      <dgm:spPr/>
    </dgm:pt>
    <dgm:pt modelId="{E99333FD-FFC5-4C29-80A2-BA9254DD86AE}" type="pres">
      <dgm:prSet presAssocID="{B25EC3E4-C1B8-4A2F-A6AE-21ACF52A063B}" presName="childText" presStyleLbl="conFgAcc1" presStyleIdx="0" presStyleCnt="2">
        <dgm:presLayoutVars>
          <dgm:bulletEnabled val="1"/>
        </dgm:presLayoutVars>
      </dgm:prSet>
      <dgm:spPr/>
    </dgm:pt>
    <dgm:pt modelId="{D35D70CF-8BAA-4F49-B6DE-147BD1E60BE1}" type="pres">
      <dgm:prSet presAssocID="{1885074A-3743-4343-B1B8-220F98AB524B}" presName="spaceBetweenRectangles" presStyleCnt="0"/>
      <dgm:spPr/>
    </dgm:pt>
    <dgm:pt modelId="{5B0A8DFE-634E-4CD5-8552-7E2C94D93C0E}" type="pres">
      <dgm:prSet presAssocID="{1184AA45-FEB3-458E-8761-C19A6947325A}" presName="parentLin" presStyleCnt="0"/>
      <dgm:spPr/>
    </dgm:pt>
    <dgm:pt modelId="{F5193BFF-B86B-458F-BE14-482A017FD854}" type="pres">
      <dgm:prSet presAssocID="{1184AA45-FEB3-458E-8761-C19A6947325A}" presName="parentLeftMargin" presStyleLbl="node1" presStyleIdx="0" presStyleCnt="2"/>
      <dgm:spPr/>
    </dgm:pt>
    <dgm:pt modelId="{D9977E1F-8F1E-44E4-BFA3-063A6E239D80}" type="pres">
      <dgm:prSet presAssocID="{1184AA45-FEB3-458E-8761-C19A694732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6A48DF-BBA2-40B6-AC32-7B88B464C9CF}" type="pres">
      <dgm:prSet presAssocID="{1184AA45-FEB3-458E-8761-C19A6947325A}" presName="negativeSpace" presStyleCnt="0"/>
      <dgm:spPr/>
    </dgm:pt>
    <dgm:pt modelId="{39A954FC-1721-41BB-9F0B-AF5C3FF9A808}" type="pres">
      <dgm:prSet presAssocID="{1184AA45-FEB3-458E-8761-C19A694732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77D5514-3928-4691-B342-A96F91618F89}" type="presOf" srcId="{1184AA45-FEB3-458E-8761-C19A6947325A}" destId="{F5193BFF-B86B-458F-BE14-482A017FD854}" srcOrd="0" destOrd="0" presId="urn:microsoft.com/office/officeart/2005/8/layout/list1"/>
    <dgm:cxn modelId="{5CCB6C20-2B00-4102-9806-094156E58DAD}" type="presOf" srcId="{B25EC3E4-C1B8-4A2F-A6AE-21ACF52A063B}" destId="{4CC51C33-4EAB-43EC-9545-6EEB8A59B2A5}" srcOrd="0" destOrd="0" presId="urn:microsoft.com/office/officeart/2005/8/layout/list1"/>
    <dgm:cxn modelId="{48EE956E-4C62-4560-BAB7-205FA71A5EA1}" type="presOf" srcId="{88049816-BE85-4F33-AC72-F1B599420404}" destId="{E99333FD-FFC5-4C29-80A2-BA9254DD86AE}" srcOrd="0" destOrd="0" presId="urn:microsoft.com/office/officeart/2005/8/layout/list1"/>
    <dgm:cxn modelId="{6E77E559-DFF8-4F2F-9E43-08ADE80B1841}" srcId="{1184AA45-FEB3-458E-8761-C19A6947325A}" destId="{C143C96B-AC24-42C8-8F99-BDFDE8B0030D}" srcOrd="1" destOrd="0" parTransId="{B878BC0D-7CEC-4D49-ABEC-3A370EB3AC78}" sibTransId="{63062192-E004-410C-8B0E-36C2916B2A4B}"/>
    <dgm:cxn modelId="{290FFA96-E396-4F47-BFB1-1A3694983AB0}" type="presOf" srcId="{B25EC3E4-C1B8-4A2F-A6AE-21ACF52A063B}" destId="{2ABBC894-916D-4D99-B67D-710404E905FD}" srcOrd="1" destOrd="0" presId="urn:microsoft.com/office/officeart/2005/8/layout/list1"/>
    <dgm:cxn modelId="{24A2E9A0-D6F4-47F5-AD76-7D641D825EBA}" srcId="{0DE9CC37-DC96-4A15-AFC2-BB5B47569AFB}" destId="{1184AA45-FEB3-458E-8761-C19A6947325A}" srcOrd="1" destOrd="0" parTransId="{EC454211-9B5E-4072-8B77-741D7DCBD7F2}" sibTransId="{2BE00388-0B77-44D3-A831-981A7F5F491D}"/>
    <dgm:cxn modelId="{3818ACA2-9007-4BA4-8DF9-91839FB60F3F}" srcId="{0DE9CC37-DC96-4A15-AFC2-BB5B47569AFB}" destId="{B25EC3E4-C1B8-4A2F-A6AE-21ACF52A063B}" srcOrd="0" destOrd="0" parTransId="{856D6AA5-D5B8-4D50-B2BB-67031E175E89}" sibTransId="{1885074A-3743-4343-B1B8-220F98AB524B}"/>
    <dgm:cxn modelId="{562DF6A5-6D31-458F-B24D-61C189F36489}" srcId="{B25EC3E4-C1B8-4A2F-A6AE-21ACF52A063B}" destId="{88049816-BE85-4F33-AC72-F1B599420404}" srcOrd="0" destOrd="0" parTransId="{9DD40399-0F85-4B47-A417-5642E02BAC9E}" sibTransId="{2AF10CB6-D7C7-4EBF-B2A6-C05D1F03178F}"/>
    <dgm:cxn modelId="{B461EAA7-EEE0-4F99-BFEF-8C9F6855600A}" type="presOf" srcId="{1184AA45-FEB3-458E-8761-C19A6947325A}" destId="{D9977E1F-8F1E-44E4-BFA3-063A6E239D80}" srcOrd="1" destOrd="0" presId="urn:microsoft.com/office/officeart/2005/8/layout/list1"/>
    <dgm:cxn modelId="{6FAF95AA-FB22-4CD7-8C7A-974027069134}" srcId="{1184AA45-FEB3-458E-8761-C19A6947325A}" destId="{65B86FE4-E8FF-42E3-84EC-3E067FD6348D}" srcOrd="0" destOrd="0" parTransId="{D5E04066-A760-43B7-BDA0-6DC1D4E4DCC4}" sibTransId="{58D442B8-7D06-4055-A8B1-37E1C75A0553}"/>
    <dgm:cxn modelId="{D99E21B3-4DD8-42C5-9B34-18C5CB8A38DE}" type="presOf" srcId="{C143C96B-AC24-42C8-8F99-BDFDE8B0030D}" destId="{39A954FC-1721-41BB-9F0B-AF5C3FF9A808}" srcOrd="0" destOrd="1" presId="urn:microsoft.com/office/officeart/2005/8/layout/list1"/>
    <dgm:cxn modelId="{D43E61BA-A099-46B8-BED0-424AEC261657}" type="presOf" srcId="{0DE9CC37-DC96-4A15-AFC2-BB5B47569AFB}" destId="{A089CB69-FA7E-47C0-9490-2AE3B78633FD}" srcOrd="0" destOrd="0" presId="urn:microsoft.com/office/officeart/2005/8/layout/list1"/>
    <dgm:cxn modelId="{571BBCD5-5490-45B6-A6A4-E8ADC60C102E}" type="presOf" srcId="{65B86FE4-E8FF-42E3-84EC-3E067FD6348D}" destId="{39A954FC-1721-41BB-9F0B-AF5C3FF9A808}" srcOrd="0" destOrd="0" presId="urn:microsoft.com/office/officeart/2005/8/layout/list1"/>
    <dgm:cxn modelId="{629083A6-452D-4ADF-BD89-9074E81B4485}" type="presParOf" srcId="{A089CB69-FA7E-47C0-9490-2AE3B78633FD}" destId="{4E515F48-ABC2-4015-A10A-7C4BD43C29BC}" srcOrd="0" destOrd="0" presId="urn:microsoft.com/office/officeart/2005/8/layout/list1"/>
    <dgm:cxn modelId="{2F4AC912-5AF6-4E68-BA22-2252182EDDAF}" type="presParOf" srcId="{4E515F48-ABC2-4015-A10A-7C4BD43C29BC}" destId="{4CC51C33-4EAB-43EC-9545-6EEB8A59B2A5}" srcOrd="0" destOrd="0" presId="urn:microsoft.com/office/officeart/2005/8/layout/list1"/>
    <dgm:cxn modelId="{C072AD35-0EFC-43CD-986A-D7649EB445FD}" type="presParOf" srcId="{4E515F48-ABC2-4015-A10A-7C4BD43C29BC}" destId="{2ABBC894-916D-4D99-B67D-710404E905FD}" srcOrd="1" destOrd="0" presId="urn:microsoft.com/office/officeart/2005/8/layout/list1"/>
    <dgm:cxn modelId="{CB1D4B7F-D366-4C16-B9D3-F591B9E5331C}" type="presParOf" srcId="{A089CB69-FA7E-47C0-9490-2AE3B78633FD}" destId="{45B60DA7-8567-44F0-9EBC-1EDE00FB0581}" srcOrd="1" destOrd="0" presId="urn:microsoft.com/office/officeart/2005/8/layout/list1"/>
    <dgm:cxn modelId="{1186B78F-8B90-4534-BE22-34BE0BAD655F}" type="presParOf" srcId="{A089CB69-FA7E-47C0-9490-2AE3B78633FD}" destId="{E99333FD-FFC5-4C29-80A2-BA9254DD86AE}" srcOrd="2" destOrd="0" presId="urn:microsoft.com/office/officeart/2005/8/layout/list1"/>
    <dgm:cxn modelId="{1E00B84B-8C6D-4456-84AA-94B64E52B71D}" type="presParOf" srcId="{A089CB69-FA7E-47C0-9490-2AE3B78633FD}" destId="{D35D70CF-8BAA-4F49-B6DE-147BD1E60BE1}" srcOrd="3" destOrd="0" presId="urn:microsoft.com/office/officeart/2005/8/layout/list1"/>
    <dgm:cxn modelId="{4CBD765B-B737-48BE-93E7-FAD4DE2DD659}" type="presParOf" srcId="{A089CB69-FA7E-47C0-9490-2AE3B78633FD}" destId="{5B0A8DFE-634E-4CD5-8552-7E2C94D93C0E}" srcOrd="4" destOrd="0" presId="urn:microsoft.com/office/officeart/2005/8/layout/list1"/>
    <dgm:cxn modelId="{9683D3B0-1393-4F6D-8D06-0927EB04C871}" type="presParOf" srcId="{5B0A8DFE-634E-4CD5-8552-7E2C94D93C0E}" destId="{F5193BFF-B86B-458F-BE14-482A017FD854}" srcOrd="0" destOrd="0" presId="urn:microsoft.com/office/officeart/2005/8/layout/list1"/>
    <dgm:cxn modelId="{78CAE539-BE10-4B93-ABBB-01652B23C992}" type="presParOf" srcId="{5B0A8DFE-634E-4CD5-8552-7E2C94D93C0E}" destId="{D9977E1F-8F1E-44E4-BFA3-063A6E239D80}" srcOrd="1" destOrd="0" presId="urn:microsoft.com/office/officeart/2005/8/layout/list1"/>
    <dgm:cxn modelId="{71EB6C21-73ED-4D73-A96A-7C5034A6EB76}" type="presParOf" srcId="{A089CB69-FA7E-47C0-9490-2AE3B78633FD}" destId="{B86A48DF-BBA2-40B6-AC32-7B88B464C9CF}" srcOrd="5" destOrd="0" presId="urn:microsoft.com/office/officeart/2005/8/layout/list1"/>
    <dgm:cxn modelId="{FAA7A295-E395-478B-99F9-12076A7228A0}" type="presParOf" srcId="{A089CB69-FA7E-47C0-9490-2AE3B78633FD}" destId="{39A954FC-1721-41BB-9F0B-AF5C3FF9A8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7511B-2C8E-4422-AC6F-F3F079B7F203}">
      <dsp:nvSpPr>
        <dsp:cNvPr id="0" name=""/>
        <dsp:cNvSpPr/>
      </dsp:nvSpPr>
      <dsp:spPr>
        <a:xfrm>
          <a:off x="0" y="72216"/>
          <a:ext cx="10058399" cy="579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Adatok a járműről (vehicles.csv)</a:t>
          </a:r>
          <a:endParaRPr lang="en-US" sz="2400" kern="1200"/>
        </a:p>
      </dsp:txBody>
      <dsp:txXfrm>
        <a:off x="28272" y="100488"/>
        <a:ext cx="10001855" cy="522605"/>
      </dsp:txXfrm>
    </dsp:sp>
    <dsp:sp modelId="{2D43D111-A23F-4917-9701-B9FA5CDFB25D}">
      <dsp:nvSpPr>
        <dsp:cNvPr id="0" name=""/>
        <dsp:cNvSpPr/>
      </dsp:nvSpPr>
      <dsp:spPr>
        <a:xfrm>
          <a:off x="0" y="651366"/>
          <a:ext cx="1005839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900" kern="1200"/>
            <a:t>Típus, utazók száma, manőver, ütközés, stb</a:t>
          </a:r>
          <a:endParaRPr lang="en-US" sz="1900" kern="1200"/>
        </a:p>
      </dsp:txBody>
      <dsp:txXfrm>
        <a:off x="0" y="651366"/>
        <a:ext cx="10058399" cy="397440"/>
      </dsp:txXfrm>
    </dsp:sp>
    <dsp:sp modelId="{0A1AE800-1EB4-4AAF-BAF3-307B2E341C2F}">
      <dsp:nvSpPr>
        <dsp:cNvPr id="0" name=""/>
        <dsp:cNvSpPr/>
      </dsp:nvSpPr>
      <dsp:spPr>
        <a:xfrm>
          <a:off x="0" y="1048806"/>
          <a:ext cx="10058399" cy="579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Adatok a baleset helyszínér</a:t>
          </a:r>
          <a:r>
            <a:rPr lang="hu-HU" sz="2400" kern="1200" dirty="0">
              <a:latin typeface="Abadi" panose="020B0604020104020204" pitchFamily="34" charset="0"/>
            </a:rPr>
            <a:t>ő</a:t>
          </a:r>
          <a:r>
            <a:rPr lang="hu-HU" sz="2400" kern="1200" dirty="0"/>
            <a:t>l (places.csv)</a:t>
          </a:r>
          <a:endParaRPr lang="en-US" sz="2400" kern="1200" dirty="0"/>
        </a:p>
      </dsp:txBody>
      <dsp:txXfrm>
        <a:off x="28272" y="1077078"/>
        <a:ext cx="10001855" cy="522605"/>
      </dsp:txXfrm>
    </dsp:sp>
    <dsp:sp modelId="{FF125611-15EF-49D9-A20F-AA5712C37C9C}">
      <dsp:nvSpPr>
        <dsp:cNvPr id="0" name=""/>
        <dsp:cNvSpPr/>
      </dsp:nvSpPr>
      <dsp:spPr>
        <a:xfrm>
          <a:off x="0" y="1627955"/>
          <a:ext cx="1005839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900" kern="1200"/>
            <a:t>Út típusa, sávok száma, elhelyezkedés, infrastruktúra, stb</a:t>
          </a:r>
          <a:endParaRPr lang="en-US" sz="1900" kern="1200"/>
        </a:p>
      </dsp:txBody>
      <dsp:txXfrm>
        <a:off x="0" y="1627955"/>
        <a:ext cx="10058399" cy="397440"/>
      </dsp:txXfrm>
    </dsp:sp>
    <dsp:sp modelId="{1252ADEC-7F5E-4DA4-AE1A-70CABC3A2912}">
      <dsp:nvSpPr>
        <dsp:cNvPr id="0" name=""/>
        <dsp:cNvSpPr/>
      </dsp:nvSpPr>
      <dsp:spPr>
        <a:xfrm>
          <a:off x="0" y="2025396"/>
          <a:ext cx="10058399" cy="579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Adatok a balesetr</a:t>
          </a:r>
          <a:r>
            <a:rPr lang="hu-HU" sz="2400" kern="1200" dirty="0">
              <a:latin typeface="Abadi" panose="020B0604020104020204" pitchFamily="34" charset="0"/>
            </a:rPr>
            <a:t>ő</a:t>
          </a:r>
          <a:r>
            <a:rPr lang="hu-HU" sz="2400" kern="1200" dirty="0"/>
            <a:t>l (characteristics.csv)</a:t>
          </a:r>
          <a:endParaRPr lang="en-US" sz="2400" kern="1200" dirty="0"/>
        </a:p>
      </dsp:txBody>
      <dsp:txXfrm>
        <a:off x="28272" y="2053668"/>
        <a:ext cx="10001855" cy="522605"/>
      </dsp:txXfrm>
    </dsp:sp>
    <dsp:sp modelId="{1ABC3E49-340E-41BB-88AB-03A34BEDAF55}">
      <dsp:nvSpPr>
        <dsp:cNvPr id="0" name=""/>
        <dsp:cNvSpPr/>
      </dsp:nvSpPr>
      <dsp:spPr>
        <a:xfrm>
          <a:off x="0" y="2604546"/>
          <a:ext cx="1005839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900" kern="1200" dirty="0"/>
            <a:t>Időpont, fényviszonyok, típus, id</a:t>
          </a:r>
          <a:r>
            <a:rPr lang="hu-HU" sz="1900" kern="1200" dirty="0">
              <a:latin typeface="Abadi" panose="020B0604020104020204" pitchFamily="34" charset="0"/>
            </a:rPr>
            <a:t>ő</a:t>
          </a:r>
          <a:r>
            <a:rPr lang="hu-HU" sz="1900" kern="1200" dirty="0"/>
            <a:t>járási viszonyok, </a:t>
          </a:r>
          <a:r>
            <a:rPr lang="hu-HU" sz="1900" kern="1200" dirty="0" err="1"/>
            <a:t>stb</a:t>
          </a:r>
          <a:endParaRPr lang="en-US" sz="1900" kern="1200" dirty="0"/>
        </a:p>
      </dsp:txBody>
      <dsp:txXfrm>
        <a:off x="0" y="2604546"/>
        <a:ext cx="10058399" cy="397440"/>
      </dsp:txXfrm>
    </dsp:sp>
    <dsp:sp modelId="{CC1F1454-8D4E-431A-B1A1-9D6BA3AE9292}">
      <dsp:nvSpPr>
        <dsp:cNvPr id="0" name=""/>
        <dsp:cNvSpPr/>
      </dsp:nvSpPr>
      <dsp:spPr>
        <a:xfrm>
          <a:off x="0" y="3001986"/>
          <a:ext cx="10058399" cy="579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Adatok a résztvev</a:t>
          </a:r>
          <a:r>
            <a:rPr lang="hu-HU" sz="2400" kern="1200" dirty="0">
              <a:latin typeface="Abadi" panose="020B0604020104020204" pitchFamily="34" charset="0"/>
            </a:rPr>
            <a:t>ő</a:t>
          </a:r>
          <a:r>
            <a:rPr lang="hu-HU" sz="2400" kern="1200" dirty="0"/>
            <a:t>kr</a:t>
          </a:r>
          <a:r>
            <a:rPr lang="hu-HU" sz="2400" kern="1200" dirty="0">
              <a:latin typeface="Abadi" panose="020B0604020104020204" pitchFamily="34" charset="0"/>
            </a:rPr>
            <a:t>ő</a:t>
          </a:r>
          <a:r>
            <a:rPr lang="hu-HU" sz="2400" kern="1200" dirty="0"/>
            <a:t>l (users.csv)</a:t>
          </a:r>
          <a:endParaRPr lang="en-US" sz="2400" kern="1200" dirty="0"/>
        </a:p>
      </dsp:txBody>
      <dsp:txXfrm>
        <a:off x="28272" y="3030258"/>
        <a:ext cx="10001855" cy="522605"/>
      </dsp:txXfrm>
    </dsp:sp>
    <dsp:sp modelId="{82CE5EE7-2356-4460-9D67-D16F3C39AD9E}">
      <dsp:nvSpPr>
        <dsp:cNvPr id="0" name=""/>
        <dsp:cNvSpPr/>
      </dsp:nvSpPr>
      <dsp:spPr>
        <a:xfrm>
          <a:off x="0" y="3581136"/>
          <a:ext cx="1005839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900" kern="1200" dirty="0"/>
            <a:t>Életkor, nem, utazás célja, véd</a:t>
          </a:r>
          <a:r>
            <a:rPr lang="hu-HU" sz="1900" kern="1200" dirty="0">
              <a:latin typeface="Abadi" panose="020F0502020204030204" pitchFamily="34" charset="0"/>
            </a:rPr>
            <a:t>ő</a:t>
          </a:r>
          <a:r>
            <a:rPr lang="hu-HU" sz="1900" kern="1200" dirty="0"/>
            <a:t>felszerelés, súlyosság, </a:t>
          </a:r>
          <a:r>
            <a:rPr lang="hu-HU" sz="1900" kern="1200" dirty="0" err="1"/>
            <a:t>stb</a:t>
          </a:r>
          <a:endParaRPr lang="en-US" sz="1900" kern="1200" dirty="0"/>
        </a:p>
      </dsp:txBody>
      <dsp:txXfrm>
        <a:off x="0" y="3581136"/>
        <a:ext cx="10058399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BD1B4-D3FA-416B-BC83-B1206737EA99}">
      <dsp:nvSpPr>
        <dsp:cNvPr id="0" name=""/>
        <dsp:cNvSpPr/>
      </dsp:nvSpPr>
      <dsp:spPr>
        <a:xfrm>
          <a:off x="0" y="39512"/>
          <a:ext cx="10058399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Sok adattól megváltunk</a:t>
          </a:r>
        </a:p>
      </dsp:txBody>
      <dsp:txXfrm>
        <a:off x="33127" y="72639"/>
        <a:ext cx="9992145" cy="612346"/>
      </dsp:txXfrm>
    </dsp:sp>
    <dsp:sp modelId="{0962221C-9A81-42A5-AF19-F63490303A73}">
      <dsp:nvSpPr>
        <dsp:cNvPr id="0" name=""/>
        <dsp:cNvSpPr/>
      </dsp:nvSpPr>
      <dsp:spPr>
        <a:xfrm>
          <a:off x="0" y="718112"/>
          <a:ext cx="10058399" cy="7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Nem kategorizálható (dátum, koordináták)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Kevés információértékű (utcanevek)</a:t>
          </a:r>
        </a:p>
      </dsp:txBody>
      <dsp:txXfrm>
        <a:off x="0" y="718112"/>
        <a:ext cx="10058399" cy="765382"/>
      </dsp:txXfrm>
    </dsp:sp>
    <dsp:sp modelId="{B06532E5-3CA9-493D-974D-1088176EAC12}">
      <dsp:nvSpPr>
        <dsp:cNvPr id="0" name=""/>
        <dsp:cNvSpPr/>
      </dsp:nvSpPr>
      <dsp:spPr>
        <a:xfrm>
          <a:off x="0" y="1483494"/>
          <a:ext cx="10058399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Sok adatot átalakítottunk</a:t>
          </a:r>
        </a:p>
      </dsp:txBody>
      <dsp:txXfrm>
        <a:off x="33127" y="1516621"/>
        <a:ext cx="9992145" cy="612346"/>
      </dsp:txXfrm>
    </dsp:sp>
    <dsp:sp modelId="{05E72BD9-11BB-49CC-ACD5-545DC32B28A2}">
      <dsp:nvSpPr>
        <dsp:cNvPr id="0" name=""/>
        <dsp:cNvSpPr/>
      </dsp:nvSpPr>
      <dsp:spPr>
        <a:xfrm>
          <a:off x="0" y="2162094"/>
          <a:ext cx="10058399" cy="1170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Folytonos</a:t>
          </a:r>
          <a:r>
            <a:rPr lang="en-US" sz="2300" kern="1200" dirty="0"/>
            <a:t> </a:t>
          </a:r>
          <a:r>
            <a:rPr lang="en-US" sz="2300" kern="1200" dirty="0" err="1"/>
            <a:t>értékekek</a:t>
          </a:r>
          <a:r>
            <a:rPr lang="en-US" sz="2300" kern="1200" dirty="0"/>
            <a:t> </a:t>
          </a:r>
          <a:r>
            <a:rPr lang="en-US" sz="2300" kern="1200" dirty="0" err="1"/>
            <a:t>kategorizálása</a:t>
          </a:r>
          <a:r>
            <a:rPr lang="en-US" sz="2300" kern="1200" dirty="0"/>
            <a:t> (</a:t>
          </a:r>
          <a:r>
            <a:rPr lang="en-US" sz="2300" kern="1200" dirty="0" err="1"/>
            <a:t>életkor</a:t>
          </a:r>
          <a:r>
            <a:rPr lang="en-US" sz="2300" kern="1200" dirty="0"/>
            <a:t>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Szűkebb</a:t>
          </a:r>
          <a:r>
            <a:rPr lang="en-US" sz="2300" kern="1200" dirty="0"/>
            <a:t> </a:t>
          </a:r>
          <a:r>
            <a:rPr lang="en-US" sz="2300" kern="1200" dirty="0" err="1"/>
            <a:t>kategóriába</a:t>
          </a:r>
          <a:r>
            <a:rPr lang="en-US" sz="2300" kern="1200" dirty="0"/>
            <a:t> </a:t>
          </a:r>
          <a:r>
            <a:rPr lang="en-US" sz="2300" kern="1200" dirty="0" err="1"/>
            <a:t>sorolás</a:t>
          </a:r>
          <a:r>
            <a:rPr lang="en-US" sz="2300" kern="1200" dirty="0"/>
            <a:t> (</a:t>
          </a:r>
          <a:r>
            <a:rPr lang="en-US" sz="2300" kern="1200" dirty="0" err="1"/>
            <a:t>járm</a:t>
          </a:r>
          <a:r>
            <a:rPr lang="en-US" sz="2300" kern="1200" dirty="0" err="1">
              <a:latin typeface="Abadi" panose="020B0604020104020204" pitchFamily="34" charset="0"/>
            </a:rPr>
            <a:t>ű</a:t>
          </a:r>
          <a:r>
            <a:rPr lang="en-US" sz="2300" kern="1200" dirty="0"/>
            <a:t> </a:t>
          </a:r>
          <a:r>
            <a:rPr lang="en-US" sz="2300" kern="1200" dirty="0" err="1"/>
            <a:t>típusok</a:t>
          </a:r>
          <a:r>
            <a:rPr lang="en-US" sz="2300" kern="1200" dirty="0"/>
            <a:t>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Kategória átsorrendezés (megvilágítás: 1 – világos, 5 – sötét)</a:t>
          </a:r>
        </a:p>
      </dsp:txBody>
      <dsp:txXfrm>
        <a:off x="0" y="2162094"/>
        <a:ext cx="10058399" cy="1170584"/>
      </dsp:txXfrm>
    </dsp:sp>
    <dsp:sp modelId="{3EEF059B-1E45-47AB-9C8F-78CF11F3EB9D}">
      <dsp:nvSpPr>
        <dsp:cNvPr id="0" name=""/>
        <dsp:cNvSpPr/>
      </dsp:nvSpPr>
      <dsp:spPr>
        <a:xfrm>
          <a:off x="0" y="3332679"/>
          <a:ext cx="10058399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Új származtatott adatok (régió)</a:t>
          </a:r>
        </a:p>
      </dsp:txBody>
      <dsp:txXfrm>
        <a:off x="33127" y="3365806"/>
        <a:ext cx="9992145" cy="612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3103E-7BCD-4E52-B8C4-A448AF747E31}">
      <dsp:nvSpPr>
        <dsp:cNvPr id="0" name=""/>
        <dsp:cNvSpPr/>
      </dsp:nvSpPr>
      <dsp:spPr>
        <a:xfrm>
          <a:off x="1969215" y="2176947"/>
          <a:ext cx="1630715" cy="1630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 err="1"/>
            <a:t>Bayes</a:t>
          </a:r>
          <a:r>
            <a:rPr lang="hu-HU" sz="3300" kern="1200" dirty="0"/>
            <a:t> háló</a:t>
          </a:r>
        </a:p>
      </dsp:txBody>
      <dsp:txXfrm>
        <a:off x="2208028" y="2415760"/>
        <a:ext cx="1153089" cy="1153089"/>
      </dsp:txXfrm>
    </dsp:sp>
    <dsp:sp modelId="{4B6994D3-6EBC-4CA8-BB01-4267F9B9FAD3}">
      <dsp:nvSpPr>
        <dsp:cNvPr id="0" name=""/>
        <dsp:cNvSpPr/>
      </dsp:nvSpPr>
      <dsp:spPr>
        <a:xfrm rot="12900000">
          <a:off x="708648" y="1821318"/>
          <a:ext cx="1470901" cy="4647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C725B-60DB-4336-B406-ACAE8B648B56}">
      <dsp:nvSpPr>
        <dsp:cNvPr id="0" name=""/>
        <dsp:cNvSpPr/>
      </dsp:nvSpPr>
      <dsp:spPr>
        <a:xfrm>
          <a:off x="67063" y="1012186"/>
          <a:ext cx="1549179" cy="1239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Kategorikus adatok</a:t>
          </a:r>
        </a:p>
      </dsp:txBody>
      <dsp:txXfrm>
        <a:off x="103362" y="1048485"/>
        <a:ext cx="1476581" cy="1166745"/>
      </dsp:txXfrm>
    </dsp:sp>
    <dsp:sp modelId="{9F96151E-ACDB-4BA7-B7E2-E2415FD3F8EE}">
      <dsp:nvSpPr>
        <dsp:cNvPr id="0" name=""/>
        <dsp:cNvSpPr/>
      </dsp:nvSpPr>
      <dsp:spPr>
        <a:xfrm rot="16200000">
          <a:off x="2049122" y="1123512"/>
          <a:ext cx="1470901" cy="4647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C0DD-87A4-4EF0-BE79-7DEA597B7E3D}">
      <dsp:nvSpPr>
        <dsp:cNvPr id="0" name=""/>
        <dsp:cNvSpPr/>
      </dsp:nvSpPr>
      <dsp:spPr>
        <a:xfrm>
          <a:off x="2009983" y="766"/>
          <a:ext cx="1549179" cy="1239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Igény a megmagyaráz- hatóságra</a:t>
          </a:r>
        </a:p>
      </dsp:txBody>
      <dsp:txXfrm>
        <a:off x="2046282" y="37065"/>
        <a:ext cx="1476581" cy="1166745"/>
      </dsp:txXfrm>
    </dsp:sp>
    <dsp:sp modelId="{E9166F03-1FDB-4D37-97CC-78B91216D711}">
      <dsp:nvSpPr>
        <dsp:cNvPr id="0" name=""/>
        <dsp:cNvSpPr/>
      </dsp:nvSpPr>
      <dsp:spPr>
        <a:xfrm rot="19500000">
          <a:off x="3389596" y="1821318"/>
          <a:ext cx="1470901" cy="46475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479DD-BC8C-49FF-9263-774EF00EFFAD}">
      <dsp:nvSpPr>
        <dsp:cNvPr id="0" name=""/>
        <dsp:cNvSpPr/>
      </dsp:nvSpPr>
      <dsp:spPr>
        <a:xfrm>
          <a:off x="3952903" y="1012186"/>
          <a:ext cx="1549179" cy="1239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Nagymennyiségű adat</a:t>
          </a:r>
        </a:p>
      </dsp:txBody>
      <dsp:txXfrm>
        <a:off x="3989202" y="1048485"/>
        <a:ext cx="1476581" cy="1166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A912D-AEED-4E5E-842B-43AB3583484C}">
      <dsp:nvSpPr>
        <dsp:cNvPr id="0" name=""/>
        <dsp:cNvSpPr/>
      </dsp:nvSpPr>
      <dsp:spPr>
        <a:xfrm>
          <a:off x="0" y="306058"/>
          <a:ext cx="10058399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Életkorral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Nemmel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Id</a:t>
          </a:r>
          <a:r>
            <a:rPr lang="en-US" sz="1700" kern="1200" dirty="0" err="1">
              <a:latin typeface="Abadi" panose="020B0604020104020204" pitchFamily="34" charset="0"/>
            </a:rPr>
            <a:t>ő</a:t>
          </a:r>
          <a:r>
            <a:rPr lang="en-US" sz="1700" kern="1200" dirty="0" err="1"/>
            <a:t>járás</a:t>
          </a:r>
          <a:r>
            <a:rPr lang="en-US" sz="1700" kern="1200" dirty="0"/>
            <a:t> </a:t>
          </a:r>
          <a:r>
            <a:rPr lang="en-US" sz="1700" kern="1200" dirty="0" err="1"/>
            <a:t>viszonyokkal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Út állapotával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Úti céllal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Ünnepnapokkal</a:t>
          </a:r>
        </a:p>
      </dsp:txBody>
      <dsp:txXfrm>
        <a:off x="0" y="306058"/>
        <a:ext cx="10058399" cy="2088450"/>
      </dsp:txXfrm>
    </dsp:sp>
    <dsp:sp modelId="{316A0015-7786-4D7D-A829-095A94B0EF66}">
      <dsp:nvSpPr>
        <dsp:cNvPr id="0" name=""/>
        <dsp:cNvSpPr/>
      </dsp:nvSpPr>
      <dsp:spPr>
        <a:xfrm>
          <a:off x="502920" y="55138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Balesetek súlyosságának viszonya</a:t>
          </a:r>
        </a:p>
      </dsp:txBody>
      <dsp:txXfrm>
        <a:off x="527418" y="79636"/>
        <a:ext cx="6991884" cy="452844"/>
      </dsp:txXfrm>
    </dsp:sp>
    <dsp:sp modelId="{FD54A490-EED7-40D6-B4C9-9558E7272243}">
      <dsp:nvSpPr>
        <dsp:cNvPr id="0" name=""/>
        <dsp:cNvSpPr/>
      </dsp:nvSpPr>
      <dsp:spPr>
        <a:xfrm>
          <a:off x="0" y="2737228"/>
          <a:ext cx="10058399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Régió hatása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Védőfelszerelés hatása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Megvilágítás hatása</a:t>
          </a:r>
        </a:p>
      </dsp:txBody>
      <dsp:txXfrm>
        <a:off x="0" y="2737228"/>
        <a:ext cx="10058399" cy="1258424"/>
      </dsp:txXfrm>
    </dsp:sp>
    <dsp:sp modelId="{6B9166D0-51AA-44A1-ACA6-0F44FF5CE4BC}">
      <dsp:nvSpPr>
        <dsp:cNvPr id="0" name=""/>
        <dsp:cNvSpPr/>
      </dsp:nvSpPr>
      <dsp:spPr>
        <a:xfrm>
          <a:off x="502920" y="2486308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Biciklis balesetek súlyosságának vizsgálata</a:t>
          </a:r>
        </a:p>
      </dsp:txBody>
      <dsp:txXfrm>
        <a:off x="527418" y="2510806"/>
        <a:ext cx="699188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333FD-FFC5-4C29-80A2-BA9254DD86AE}">
      <dsp:nvSpPr>
        <dsp:cNvPr id="0" name=""/>
        <dsp:cNvSpPr/>
      </dsp:nvSpPr>
      <dsp:spPr>
        <a:xfrm>
          <a:off x="0" y="421596"/>
          <a:ext cx="10058399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562356" rIns="78064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 balesetben résztvevők állapotára valószínűség (pl. időjárás körülmények alapján)</a:t>
          </a:r>
        </a:p>
      </dsp:txBody>
      <dsp:txXfrm>
        <a:off x="0" y="421596"/>
        <a:ext cx="10058399" cy="1488375"/>
      </dsp:txXfrm>
    </dsp:sp>
    <dsp:sp modelId="{2ABBC894-916D-4D99-B67D-710404E905FD}">
      <dsp:nvSpPr>
        <dsp:cNvPr id="0" name=""/>
        <dsp:cNvSpPr/>
      </dsp:nvSpPr>
      <dsp:spPr>
        <a:xfrm>
          <a:off x="502920" y="23076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Ment</a:t>
          </a:r>
          <a:r>
            <a:rPr lang="en-US" sz="2700" kern="1200" dirty="0" err="1">
              <a:latin typeface="Abadi" panose="020B0604020104020204" pitchFamily="34" charset="0"/>
            </a:rPr>
            <a:t>ő</a:t>
          </a:r>
          <a:r>
            <a:rPr lang="en-US" sz="2700" kern="1200" dirty="0" err="1"/>
            <a:t>k</a:t>
          </a:r>
          <a:r>
            <a:rPr lang="en-US" sz="2700" kern="1200" dirty="0"/>
            <a:t>, </a:t>
          </a:r>
          <a:r>
            <a:rPr lang="en-US" sz="2700" kern="1200" dirty="0" err="1"/>
            <a:t>t</a:t>
          </a:r>
          <a:r>
            <a:rPr lang="en-US" sz="2700" kern="1200" dirty="0" err="1">
              <a:latin typeface="Abadi" panose="020B0604020104020204" pitchFamily="34" charset="0"/>
            </a:rPr>
            <a:t>ű</a:t>
          </a:r>
          <a:r>
            <a:rPr lang="en-US" sz="2700" kern="1200" dirty="0" err="1"/>
            <a:t>zoltók</a:t>
          </a:r>
          <a:endParaRPr lang="en-US" sz="2700" kern="1200" dirty="0"/>
        </a:p>
      </dsp:txBody>
      <dsp:txXfrm>
        <a:off x="541828" y="61984"/>
        <a:ext cx="6963064" cy="719224"/>
      </dsp:txXfrm>
    </dsp:sp>
    <dsp:sp modelId="{39A954FC-1721-41BB-9F0B-AF5C3FF9A808}">
      <dsp:nvSpPr>
        <dsp:cNvPr id="0" name=""/>
        <dsp:cNvSpPr/>
      </dsp:nvSpPr>
      <dsp:spPr>
        <a:xfrm>
          <a:off x="0" y="2454291"/>
          <a:ext cx="10058399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562356" rIns="78064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Legbiztonságosabb út kiválasztása opció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Út baleseti kockázata</a:t>
          </a:r>
        </a:p>
      </dsp:txBody>
      <dsp:txXfrm>
        <a:off x="0" y="2454291"/>
        <a:ext cx="10058399" cy="1573424"/>
      </dsp:txXfrm>
    </dsp:sp>
    <dsp:sp modelId="{D9977E1F-8F1E-44E4-BFA3-063A6E239D80}">
      <dsp:nvSpPr>
        <dsp:cNvPr id="0" name=""/>
        <dsp:cNvSpPr/>
      </dsp:nvSpPr>
      <dsp:spPr>
        <a:xfrm>
          <a:off x="502920" y="2055771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Utazás</a:t>
          </a:r>
          <a:r>
            <a:rPr lang="en-US" sz="2700" kern="1200" dirty="0"/>
            <a:t> </a:t>
          </a:r>
          <a:r>
            <a:rPr lang="en-US" sz="2700" kern="1200" dirty="0" err="1"/>
            <a:t>tervez</a:t>
          </a:r>
          <a:r>
            <a:rPr lang="en-US" sz="2700" kern="1200" dirty="0" err="1">
              <a:latin typeface="Abadi" panose="020B0604020104020204" pitchFamily="34" charset="0"/>
            </a:rPr>
            <a:t>ő</a:t>
          </a:r>
          <a:r>
            <a:rPr lang="en-US" sz="2700" kern="1200" dirty="0"/>
            <a:t> </a:t>
          </a:r>
          <a:r>
            <a:rPr lang="en-US" sz="2700" kern="1200" dirty="0" err="1"/>
            <a:t>alkalmazások</a:t>
          </a:r>
          <a:endParaRPr lang="en-US" sz="2700" kern="1200" dirty="0"/>
        </a:p>
      </dsp:txBody>
      <dsp:txXfrm>
        <a:off x="541828" y="2094679"/>
        <a:ext cx="696306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94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85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10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5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19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6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6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38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55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0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1D5D38F-32A8-4613-8F5D-2701254C8ED4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4A1626-6004-408C-820D-FEF039362E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3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F1737-4D01-E556-259B-B81A3F55D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Balesetek Franciországban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5E032-4C67-A00A-EF51-1E87727B3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Gergály Anna, Jankó Júlia, Mészáros 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358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3A65B-8544-C16F-33CF-BDDF2A1F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</a:t>
            </a:r>
            <a:r>
              <a:rPr lang="en-US" dirty="0"/>
              <a:t>ok </a:t>
            </a:r>
            <a:r>
              <a:rPr lang="en-US" dirty="0" err="1"/>
              <a:t>összegzése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696730-2AAE-8B8B-9441-1D97440B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összegzése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adathalmazba</a:t>
            </a:r>
            <a:endParaRPr lang="en-US" dirty="0"/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balesethez</a:t>
            </a:r>
            <a:r>
              <a:rPr lang="en-US" dirty="0"/>
              <a:t> </a:t>
            </a:r>
            <a:r>
              <a:rPr lang="en-US" dirty="0" err="1"/>
              <a:t>tartozhat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járm</a:t>
            </a:r>
            <a:r>
              <a:rPr lang="en-US" dirty="0" err="1">
                <a:latin typeface="Abadi" panose="020B0604020104020204" pitchFamily="34" charset="0"/>
              </a:rPr>
              <a:t>ű</a:t>
            </a:r>
            <a:endParaRPr lang="en-US" dirty="0">
              <a:latin typeface="Abadi" panose="020B0604020104020204" pitchFamily="34" charset="0"/>
            </a:endParaRPr>
          </a:p>
          <a:p>
            <a:pPr lvl="2"/>
            <a:r>
              <a:rPr lang="en-US" dirty="0" err="1"/>
              <a:t>Melyhez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ember</a:t>
            </a:r>
            <a:endParaRPr lang="hu-HU" dirty="0"/>
          </a:p>
          <a:p>
            <a:r>
              <a:rPr lang="hu-HU" dirty="0"/>
              <a:t>Baleset ID, jármű ID és személy ID szerinti </a:t>
            </a:r>
            <a:r>
              <a:rPr lang="hu-HU" dirty="0" err="1"/>
              <a:t>mergelés</a:t>
            </a:r>
            <a:endParaRPr lang="en-US" dirty="0"/>
          </a:p>
          <a:p>
            <a:r>
              <a:rPr lang="en-US" dirty="0" err="1"/>
              <a:t>Így</a:t>
            </a:r>
            <a:r>
              <a:rPr lang="en-US" dirty="0"/>
              <a:t> a </a:t>
            </a:r>
            <a:r>
              <a:rPr lang="en-US" dirty="0" err="1"/>
              <a:t>baleseteket</a:t>
            </a:r>
            <a:r>
              <a:rPr lang="en-US" dirty="0"/>
              <a:t> </a:t>
            </a:r>
            <a:r>
              <a:rPr lang="en-US" dirty="0" err="1"/>
              <a:t>szétbontottuk</a:t>
            </a:r>
            <a:endParaRPr lang="en-US" dirty="0"/>
          </a:p>
          <a:p>
            <a:pPr lvl="1"/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résztvev</a:t>
            </a:r>
            <a:r>
              <a:rPr lang="en-US" dirty="0" err="1">
                <a:latin typeface="Abadi" panose="020B0604020104020204" pitchFamily="34" charset="0"/>
              </a:rPr>
              <a:t>ő</a:t>
            </a:r>
            <a:r>
              <a:rPr lang="en-US" dirty="0" err="1"/>
              <a:t>je</a:t>
            </a:r>
            <a:r>
              <a:rPr lang="en-US" dirty="0"/>
              <a:t> volt</a:t>
            </a:r>
          </a:p>
        </p:txBody>
      </p:sp>
    </p:spTree>
    <p:extLst>
      <p:ext uri="{BB962C8B-B14F-4D97-AF65-F5344CB8AC3E}">
        <p14:creationId xmlns:p14="http://schemas.microsoft.com/office/powerpoint/2010/main" val="302392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C1AB42-63FE-4921-92C7-69E89D5A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 tanítás és </a:t>
            </a:r>
            <a:r>
              <a:rPr lang="hu-HU" dirty="0" err="1"/>
              <a:t>inference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93890A-ACAB-F617-2CB7-A937BD23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Struktúra tanulás: K2 </a:t>
            </a:r>
            <a:r>
              <a:rPr lang="hu-HU" dirty="0" err="1"/>
              <a:t>score</a:t>
            </a:r>
            <a:r>
              <a:rPr lang="hu-HU" dirty="0"/>
              <a:t>, </a:t>
            </a:r>
            <a:r>
              <a:rPr lang="hu-HU" dirty="0" err="1"/>
              <a:t>HillClimb</a:t>
            </a:r>
            <a:r>
              <a:rPr lang="hu-HU" dirty="0"/>
              <a:t> algoritmussal</a:t>
            </a:r>
          </a:p>
          <a:p>
            <a:pPr lvl="1"/>
            <a:r>
              <a:rPr lang="hu-HU" dirty="0"/>
              <a:t>Az első lépés, ha adatokból szeretnénk </a:t>
            </a:r>
            <a:r>
              <a:rPr lang="hu-HU" dirty="0" err="1"/>
              <a:t>Bayes</a:t>
            </a:r>
            <a:r>
              <a:rPr lang="hu-HU" dirty="0"/>
              <a:t> hálót kapni</a:t>
            </a:r>
          </a:p>
          <a:p>
            <a:pPr lvl="1"/>
            <a:r>
              <a:rPr lang="hu-HU" dirty="0"/>
              <a:t>Közelítő megoldás</a:t>
            </a:r>
          </a:p>
          <a:p>
            <a:pPr lvl="1"/>
            <a:r>
              <a:rPr lang="hu-HU" dirty="0"/>
              <a:t>Csúcsokba bemenő élek száma legfeljebb 4</a:t>
            </a:r>
          </a:p>
          <a:p>
            <a:pPr lvl="1"/>
            <a:r>
              <a:rPr lang="hu-HU" dirty="0"/>
              <a:t>Min-</a:t>
            </a:r>
            <a:r>
              <a:rPr lang="hu-HU" dirty="0" err="1"/>
              <a:t>max</a:t>
            </a:r>
            <a:r>
              <a:rPr lang="hu-HU" dirty="0"/>
              <a:t> </a:t>
            </a:r>
            <a:r>
              <a:rPr lang="hu-HU" dirty="0" err="1"/>
              <a:t>hill</a:t>
            </a:r>
            <a:r>
              <a:rPr lang="hu-HU" dirty="0"/>
              <a:t> </a:t>
            </a:r>
            <a:r>
              <a:rPr lang="hu-HU" dirty="0" err="1"/>
              <a:t>climbhoz</a:t>
            </a:r>
            <a:r>
              <a:rPr lang="hu-HU" dirty="0"/>
              <a:t> túl sok a változó</a:t>
            </a:r>
          </a:p>
          <a:p>
            <a:r>
              <a:rPr lang="hu-HU" dirty="0" err="1"/>
              <a:t>Bayes</a:t>
            </a:r>
            <a:r>
              <a:rPr lang="hu-HU" dirty="0"/>
              <a:t>-i paramétertanulás</a:t>
            </a:r>
          </a:p>
          <a:p>
            <a:r>
              <a:rPr lang="hu-HU" dirty="0" err="1"/>
              <a:t>Inferencia</a:t>
            </a:r>
            <a:r>
              <a:rPr lang="hu-HU" dirty="0"/>
              <a:t>: </a:t>
            </a: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elimination</a:t>
            </a:r>
            <a:r>
              <a:rPr lang="hu-HU" dirty="0"/>
              <a:t> algoritmussal (kell</a:t>
            </a:r>
            <a:r>
              <a:rPr lang="hu-HU" dirty="0">
                <a:latin typeface="Abadi" panose="020B0604020104020204" pitchFamily="34" charset="0"/>
              </a:rPr>
              <a:t>ő</a:t>
            </a:r>
            <a:r>
              <a:rPr lang="hu-HU" dirty="0"/>
              <a:t> evidenciával)</a:t>
            </a:r>
          </a:p>
          <a:p>
            <a:pPr lvl="1"/>
            <a:r>
              <a:rPr lang="hu-HU" dirty="0"/>
              <a:t>3-4 evidenciával, a változók </a:t>
            </a:r>
            <a:r>
              <a:rPr lang="hu-HU" dirty="0" err="1"/>
              <a:t>kardinalitásától</a:t>
            </a:r>
            <a:r>
              <a:rPr lang="hu-HU" dirty="0"/>
              <a:t> függ</a:t>
            </a:r>
            <a:r>
              <a:rPr lang="hu-HU" dirty="0">
                <a:latin typeface="Abadi" panose="020B0604020104020204" pitchFamily="34" charset="0"/>
              </a:rPr>
              <a:t>ő</a:t>
            </a:r>
            <a:r>
              <a:rPr lang="hu-HU" dirty="0"/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167617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vázlat, rajz, diagram, Vonalas grafika látható&#10;&#10;Automatikusan generált leírás">
            <a:extLst>
              <a:ext uri="{FF2B5EF4-FFF2-40B4-BE49-F238E27FC236}">
                <a16:creationId xmlns:a16="http://schemas.microsoft.com/office/drawing/2014/main" id="{00A479F3-1DBF-A150-4D43-F1812B8C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05" y="0"/>
            <a:ext cx="7232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3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2C53E-14EB-E9E2-054A-ACCCB668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Vizsgált kérdések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AA95EF5-E99D-C1D0-5D9C-3E6F72B1F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86091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6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E2ED1-4FD7-E676-8FC5-A68D95BE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Baleset súlyosság baseline</a:t>
            </a:r>
            <a:endParaRPr lang="hu-H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57EEBC-D5FB-410E-B134-6B8837098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569654"/>
              </p:ext>
            </p:extLst>
          </p:nvPr>
        </p:nvGraphicFramePr>
        <p:xfrm>
          <a:off x="6400800" y="1553497"/>
          <a:ext cx="4952999" cy="462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artalom helye 2">
            <a:extLst>
              <a:ext uri="{FF2B5EF4-FFF2-40B4-BE49-F238E27FC236}">
                <a16:creationId xmlns:a16="http://schemas.microsoft.com/office/drawing/2014/main" id="{D187F7D8-DC47-96F5-757F-4D06C1C5A2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62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Várható súlyosság megadott evidenciák nélkül</a:t>
            </a:r>
          </a:p>
          <a:p>
            <a:r>
              <a:rPr lang="hu-HU" dirty="0"/>
              <a:t>Teljes adathalmazt jellemzi</a:t>
            </a:r>
          </a:p>
          <a:p>
            <a:r>
              <a:rPr lang="hu-HU" dirty="0"/>
              <a:t>Kés</a:t>
            </a:r>
            <a:r>
              <a:rPr lang="hu-HU" dirty="0">
                <a:latin typeface="Abadi" panose="020B0604020104020204" pitchFamily="34" charset="0"/>
              </a:rPr>
              <a:t>ő</a:t>
            </a:r>
            <a:r>
              <a:rPr lang="hu-HU" dirty="0"/>
              <a:t>bbi eredmények ehhez hasonlíthatóak</a:t>
            </a:r>
          </a:p>
        </p:txBody>
      </p:sp>
    </p:spTree>
    <p:extLst>
      <p:ext uri="{BB962C8B-B14F-4D97-AF65-F5344CB8AC3E}">
        <p14:creationId xmlns:p14="http://schemas.microsoft.com/office/powerpoint/2010/main" val="408521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A70FD-F7F4-2CE9-042F-0623060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Pár konklúzió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04BBD0-29B8-A74C-40B3-44F3128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Biciklisták</a:t>
            </a:r>
            <a:r>
              <a:rPr lang="en-US" dirty="0"/>
              <a:t> </a:t>
            </a:r>
            <a:r>
              <a:rPr lang="en-US" dirty="0" err="1"/>
              <a:t>esetén</a:t>
            </a:r>
            <a:endParaRPr lang="en-US" dirty="0"/>
          </a:p>
          <a:p>
            <a:pPr lvl="1"/>
            <a:r>
              <a:rPr lang="en-US" dirty="0" err="1"/>
              <a:t>Megéri</a:t>
            </a:r>
            <a:r>
              <a:rPr lang="en-US" dirty="0"/>
              <a:t> a </a:t>
            </a:r>
            <a:r>
              <a:rPr lang="en-US" dirty="0" err="1"/>
              <a:t>véd</a:t>
            </a:r>
            <a:r>
              <a:rPr lang="en-US" dirty="0" err="1">
                <a:latin typeface="Abadi" panose="020B0604020104020204" pitchFamily="34" charset="0"/>
              </a:rPr>
              <a:t>ő</a:t>
            </a:r>
            <a:r>
              <a:rPr lang="en-US" dirty="0" err="1"/>
              <a:t>felszerelés</a:t>
            </a:r>
            <a:r>
              <a:rPr lang="en-US" dirty="0"/>
              <a:t> (3.8% -&gt; 3.2% </a:t>
            </a:r>
            <a:r>
              <a:rPr lang="en-US" dirty="0" err="1"/>
              <a:t>halálozás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Kétszeres</a:t>
            </a:r>
            <a:r>
              <a:rPr lang="en-US" dirty="0"/>
              <a:t> </a:t>
            </a:r>
            <a:r>
              <a:rPr lang="en-US" dirty="0" err="1"/>
              <a:t>esély</a:t>
            </a:r>
            <a:r>
              <a:rPr lang="en-US" dirty="0"/>
              <a:t> van </a:t>
            </a:r>
            <a:r>
              <a:rPr lang="en-US" dirty="0" err="1"/>
              <a:t>éjjel</a:t>
            </a:r>
            <a:r>
              <a:rPr lang="en-US" dirty="0"/>
              <a:t> </a:t>
            </a:r>
            <a:r>
              <a:rPr lang="en-US" dirty="0" err="1"/>
              <a:t>halálos</a:t>
            </a:r>
            <a:r>
              <a:rPr lang="en-US" dirty="0"/>
              <a:t> </a:t>
            </a:r>
            <a:r>
              <a:rPr lang="en-US" dirty="0" err="1"/>
              <a:t>balesetet</a:t>
            </a:r>
            <a:r>
              <a:rPr lang="en-US" dirty="0"/>
              <a:t> </a:t>
            </a:r>
            <a:r>
              <a:rPr lang="en-US" dirty="0" err="1"/>
              <a:t>szenvedni</a:t>
            </a:r>
            <a:endParaRPr lang="en-US" dirty="0"/>
          </a:p>
          <a:p>
            <a:pPr lvl="1"/>
            <a:r>
              <a:rPr lang="hu-HU" dirty="0" err="1"/>
              <a:t>Ile</a:t>
            </a:r>
            <a:r>
              <a:rPr lang="hu-HU" dirty="0"/>
              <a:t>-de-Franc</a:t>
            </a:r>
            <a:r>
              <a:rPr lang="en-US" dirty="0"/>
              <a:t>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veszélyes</a:t>
            </a:r>
            <a:r>
              <a:rPr lang="en-US" dirty="0"/>
              <a:t> </a:t>
            </a:r>
            <a:r>
              <a:rPr lang="en-US" dirty="0" err="1"/>
              <a:t>régió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kórházba</a:t>
            </a:r>
            <a:r>
              <a:rPr lang="en-US" dirty="0"/>
              <a:t> </a:t>
            </a:r>
            <a:r>
              <a:rPr lang="en-US" dirty="0" err="1"/>
              <a:t>vitt</a:t>
            </a:r>
            <a:r>
              <a:rPr lang="en-US" dirty="0"/>
              <a:t> </a:t>
            </a:r>
            <a:r>
              <a:rPr lang="en-US" dirty="0" err="1"/>
              <a:t>autósok</a:t>
            </a:r>
            <a:r>
              <a:rPr lang="en-US" dirty="0"/>
              <a:t> </a:t>
            </a:r>
            <a:r>
              <a:rPr lang="en-US" dirty="0" err="1"/>
              <a:t>többsége</a:t>
            </a:r>
            <a:r>
              <a:rPr lang="en-US" dirty="0"/>
              <a:t> 25-45 </a:t>
            </a:r>
            <a:r>
              <a:rPr lang="en-US" dirty="0" err="1"/>
              <a:t>korcsoportú</a:t>
            </a:r>
            <a:endParaRPr lang="en-US" dirty="0"/>
          </a:p>
          <a:p>
            <a:r>
              <a:rPr lang="en-US" dirty="0" err="1"/>
              <a:t>Enyhe</a:t>
            </a:r>
            <a:r>
              <a:rPr lang="en-US" dirty="0"/>
              <a:t> </a:t>
            </a:r>
            <a:r>
              <a:rPr lang="en-US" dirty="0" err="1"/>
              <a:t>esőben</a:t>
            </a:r>
            <a:r>
              <a:rPr lang="en-US" dirty="0"/>
              <a:t> </a:t>
            </a:r>
            <a:r>
              <a:rPr lang="en-US" dirty="0" err="1"/>
              <a:t>kevésbé</a:t>
            </a:r>
            <a:r>
              <a:rPr lang="en-US" dirty="0"/>
              <a:t> </a:t>
            </a:r>
            <a:r>
              <a:rPr lang="en-US" dirty="0" err="1"/>
              <a:t>valószínű</a:t>
            </a:r>
            <a:r>
              <a:rPr lang="en-US" dirty="0"/>
              <a:t> a </a:t>
            </a:r>
            <a:r>
              <a:rPr lang="en-US" dirty="0" err="1"/>
              <a:t>sérülés</a:t>
            </a:r>
            <a:endParaRPr lang="en-US" dirty="0"/>
          </a:p>
          <a:p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körülményeknél</a:t>
            </a:r>
            <a:endParaRPr lang="en-US" dirty="0"/>
          </a:p>
          <a:p>
            <a:pPr lvl="1"/>
            <a:r>
              <a:rPr lang="en-US" dirty="0" err="1"/>
              <a:t>N</a:t>
            </a:r>
            <a:r>
              <a:rPr lang="en-US" dirty="0" err="1">
                <a:latin typeface="Abadi" panose="020B0604020104020204" pitchFamily="34" charset="0"/>
              </a:rPr>
              <a:t>ő</a:t>
            </a:r>
            <a:r>
              <a:rPr lang="en-US" dirty="0" err="1"/>
              <a:t>k</a:t>
            </a:r>
            <a:r>
              <a:rPr lang="en-US" dirty="0"/>
              <a:t> </a:t>
            </a:r>
            <a:r>
              <a:rPr lang="en-US" dirty="0" err="1"/>
              <a:t>gyakrabban</a:t>
            </a:r>
            <a:r>
              <a:rPr lang="en-US" dirty="0"/>
              <a:t> </a:t>
            </a:r>
            <a:r>
              <a:rPr lang="en-US" dirty="0" err="1"/>
              <a:t>sérülnek</a:t>
            </a:r>
            <a:r>
              <a:rPr lang="en-US" dirty="0"/>
              <a:t>/</a:t>
            </a:r>
            <a:r>
              <a:rPr lang="en-US" dirty="0" err="1"/>
              <a:t>kerülnek</a:t>
            </a:r>
            <a:r>
              <a:rPr lang="en-US" dirty="0"/>
              <a:t> </a:t>
            </a:r>
            <a:r>
              <a:rPr lang="en-US" dirty="0" err="1"/>
              <a:t>kórházba</a:t>
            </a:r>
            <a:endParaRPr lang="en-US" dirty="0"/>
          </a:p>
          <a:p>
            <a:pPr lvl="1"/>
            <a:r>
              <a:rPr lang="en-US" dirty="0" err="1"/>
              <a:t>Férfiak</a:t>
            </a:r>
            <a:r>
              <a:rPr lang="en-US" dirty="0"/>
              <a:t> </a:t>
            </a:r>
            <a:r>
              <a:rPr lang="en-US" dirty="0" err="1"/>
              <a:t>gyakrabban</a:t>
            </a:r>
            <a:r>
              <a:rPr lang="en-US" dirty="0"/>
              <a:t> </a:t>
            </a:r>
            <a:r>
              <a:rPr lang="en-US" dirty="0" err="1"/>
              <a:t>sértetlenek</a:t>
            </a:r>
            <a:r>
              <a:rPr lang="en-US" dirty="0"/>
              <a:t>/</a:t>
            </a:r>
            <a:r>
              <a:rPr lang="en-US" dirty="0" err="1"/>
              <a:t>haláloznak</a:t>
            </a:r>
            <a:r>
              <a:rPr lang="en-US" dirty="0"/>
              <a:t> </a:t>
            </a:r>
            <a:r>
              <a:rPr lang="en-US" dirty="0" err="1"/>
              <a:t>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321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E8ED7F-64BE-A0DD-4E83-4E3CC5A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Kapcsolódó irodalom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2B3804-C66D-8E9A-CF0F-3089DF83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Alkohol és más szerek fogyasztása </a:t>
            </a:r>
          </a:p>
          <a:p>
            <a:pPr lvl="1"/>
            <a:r>
              <a:rPr lang="hu-HU" dirty="0"/>
              <a:t>Olvasott irodalom alapján jelent</a:t>
            </a:r>
            <a:r>
              <a:rPr lang="hu-HU" dirty="0">
                <a:latin typeface="Abadi" panose="020B0604020104020204" pitchFamily="34" charset="0"/>
              </a:rPr>
              <a:t>ő</a:t>
            </a:r>
            <a:r>
              <a:rPr lang="hu-HU" dirty="0"/>
              <a:t>s faktor baleset előfordulása és súlyossága terén is</a:t>
            </a:r>
          </a:p>
          <a:p>
            <a:pPr lvl="1"/>
            <a:r>
              <a:rPr lang="hu-HU" dirty="0"/>
              <a:t>Az adathalmazban nincsen adat err</a:t>
            </a:r>
            <a:r>
              <a:rPr lang="hu-HU" dirty="0">
                <a:latin typeface="Abadi" panose="020B0604020104020204" pitchFamily="34" charset="0"/>
              </a:rPr>
              <a:t>ő</a:t>
            </a:r>
            <a:r>
              <a:rPr lang="hu-HU" dirty="0"/>
              <a:t>l </a:t>
            </a:r>
          </a:p>
          <a:p>
            <a:r>
              <a:rPr lang="hu-HU" dirty="0"/>
              <a:t>Részben alátámasztották a talált összefüggéseket</a:t>
            </a:r>
          </a:p>
          <a:p>
            <a:r>
              <a:rPr lang="hu-HU" dirty="0"/>
              <a:t>Nincs adat olyan esetekről, ahol nem volt baleset</a:t>
            </a:r>
          </a:p>
          <a:p>
            <a:pPr lvl="1"/>
            <a:r>
              <a:rPr lang="hu-HU" dirty="0"/>
              <a:t>Befolyásolja a kapott eredményeket</a:t>
            </a:r>
          </a:p>
        </p:txBody>
      </p:sp>
    </p:spTree>
    <p:extLst>
      <p:ext uri="{BB962C8B-B14F-4D97-AF65-F5344CB8AC3E}">
        <p14:creationId xmlns:p14="http://schemas.microsoft.com/office/powerpoint/2010/main" val="212715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57181B-DF0E-B65F-D6D4-35009974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Felhasználás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CA269B8-D8AB-CAB1-B0CD-89BAB47F9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332576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24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Füves mezőn kanyargó ösvény">
            <a:extLst>
              <a:ext uri="{FF2B5EF4-FFF2-40B4-BE49-F238E27FC236}">
                <a16:creationId xmlns:a16="http://schemas.microsoft.com/office/drawing/2014/main" id="{AC138BE6-F3F2-FF00-2748-514E1D016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3664" b="120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03969E-BE3D-F118-D34C-5496FC69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hu-HU"/>
              <a:t>Záró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874DB5-22EC-3753-146F-0B0D2DA1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Jogi </a:t>
            </a:r>
            <a:r>
              <a:rPr lang="en-US" dirty="0" err="1"/>
              <a:t>háttér</a:t>
            </a:r>
            <a:endParaRPr lang="en-US" dirty="0"/>
          </a:p>
          <a:p>
            <a:pPr lvl="1"/>
            <a:r>
              <a:rPr lang="en-US" dirty="0" err="1"/>
              <a:t>Publikus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lvl="1"/>
            <a:r>
              <a:rPr lang="en-US" dirty="0"/>
              <a:t>Nem </a:t>
            </a:r>
            <a:r>
              <a:rPr lang="en-US" dirty="0" err="1"/>
              <a:t>tartalmaz</a:t>
            </a:r>
            <a:r>
              <a:rPr lang="en-US" dirty="0"/>
              <a:t> </a:t>
            </a:r>
            <a:r>
              <a:rPr lang="en-US" dirty="0" err="1"/>
              <a:t>kényes</a:t>
            </a:r>
            <a:r>
              <a:rPr lang="en-US" dirty="0"/>
              <a:t> </a:t>
            </a:r>
            <a:r>
              <a:rPr lang="en-US" dirty="0" err="1"/>
              <a:t>információt</a:t>
            </a:r>
            <a:endParaRPr lang="en-US" dirty="0"/>
          </a:p>
          <a:p>
            <a:pPr lvl="1"/>
            <a:r>
              <a:rPr lang="en-US" dirty="0"/>
              <a:t>Nem </a:t>
            </a:r>
            <a:r>
              <a:rPr lang="en-US" dirty="0" err="1"/>
              <a:t>azonosítható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endParaRPr lang="en-US" dirty="0"/>
          </a:p>
          <a:p>
            <a:r>
              <a:rPr lang="en-US" dirty="0" err="1"/>
              <a:t>Etikus</a:t>
            </a:r>
            <a:r>
              <a:rPr lang="en-US" dirty="0"/>
              <a:t> </a:t>
            </a:r>
            <a:r>
              <a:rPr lang="en-US" dirty="0" err="1"/>
              <a:t>felhasználásra</a:t>
            </a:r>
            <a:r>
              <a:rPr lang="en-US" dirty="0"/>
              <a:t> </a:t>
            </a:r>
            <a:r>
              <a:rPr lang="en-US" dirty="0" err="1"/>
              <a:t>alkalmas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tulajdonságait</a:t>
            </a:r>
            <a:r>
              <a:rPr lang="en-US" dirty="0"/>
              <a:t> </a:t>
            </a:r>
            <a:r>
              <a:rPr lang="en-US" dirty="0" err="1"/>
              <a:t>ötvözi</a:t>
            </a:r>
            <a:endParaRPr lang="en-US" dirty="0"/>
          </a:p>
          <a:p>
            <a:pPr lvl="1"/>
            <a:r>
              <a:rPr lang="en-US" dirty="0" err="1"/>
              <a:t>Használt</a:t>
            </a:r>
            <a:r>
              <a:rPr lang="en-US" dirty="0"/>
              <a:t> bayes </a:t>
            </a:r>
            <a:r>
              <a:rPr lang="en-US" dirty="0" err="1"/>
              <a:t>háló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önmagyarázó</a:t>
            </a:r>
            <a:endParaRPr lang="hu-HU" dirty="0"/>
          </a:p>
          <a:p>
            <a:r>
              <a:rPr lang="hu-HU" dirty="0"/>
              <a:t>Esetlegesen kiegészíthető az összes utazásról (nincs baleset) szóló statisztikákkal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9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F5640-C584-84B5-2544-30FC30C2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</a:t>
            </a:r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20BB9E-326E-1DDA-5330-4D1BFD9A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Balesetek adatai 2005-2016</a:t>
            </a:r>
          </a:p>
          <a:p>
            <a:r>
              <a:rPr lang="hu-HU" dirty="0" err="1"/>
              <a:t>Kaggle</a:t>
            </a:r>
            <a:r>
              <a:rPr lang="hu-HU" dirty="0"/>
              <a:t> – aggregáltan, angolra fordítva franciáról</a:t>
            </a:r>
          </a:p>
          <a:p>
            <a:r>
              <a:rPr lang="hu-HU" dirty="0"/>
              <a:t>Eredetileg publikussá tett rendőrségi adatbázis</a:t>
            </a:r>
          </a:p>
          <a:p>
            <a:r>
              <a:rPr lang="hu-HU" dirty="0"/>
              <a:t>4 .</a:t>
            </a:r>
            <a:r>
              <a:rPr lang="hu-HU" dirty="0" err="1"/>
              <a:t>csv</a:t>
            </a:r>
            <a:r>
              <a:rPr lang="hu-HU" dirty="0"/>
              <a:t> fájl különböző szempontok szerint (+ francia ünnepnapok)</a:t>
            </a:r>
          </a:p>
        </p:txBody>
      </p:sp>
    </p:spTree>
    <p:extLst>
      <p:ext uri="{BB962C8B-B14F-4D97-AF65-F5344CB8AC3E}">
        <p14:creationId xmlns:p14="http://schemas.microsoft.com/office/powerpoint/2010/main" val="16509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256FF0-AA01-7D3B-401D-D054BA34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Célunk az adatokkal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6FEA70-9EC7-8BEB-F307-F52C286F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mennyiségű hiteles adat, több szempontot aggregál</a:t>
            </a:r>
          </a:p>
          <a:p>
            <a:r>
              <a:rPr lang="hu-HU" dirty="0"/>
              <a:t>Milyen körülmények játszák a legnagyobb szerepet egy baleset létrejöttében?</a:t>
            </a:r>
          </a:p>
          <a:p>
            <a:r>
              <a:rPr lang="hu-HU" dirty="0"/>
              <a:t>Vannak-e ok-okozati összefüggések?</a:t>
            </a:r>
          </a:p>
          <a:p>
            <a:r>
              <a:rPr lang="hu-HU" dirty="0"/>
              <a:t>Megjósolható-e a balesetek száma és súlyossága?</a:t>
            </a:r>
          </a:p>
        </p:txBody>
      </p:sp>
    </p:spTree>
    <p:extLst>
      <p:ext uri="{BB962C8B-B14F-4D97-AF65-F5344CB8AC3E}">
        <p14:creationId xmlns:p14="http://schemas.microsoft.com/office/powerpoint/2010/main" val="184329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F3A74-D8F0-3C42-5D10-9E38EC82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Rendelkezésre álló információk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CFC5229-5369-7947-3F9A-5E64BDAB4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00460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A32BEE-E047-E5D2-B9BF-F1D7FB71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Adatelemzés</a:t>
            </a:r>
          </a:p>
        </p:txBody>
      </p:sp>
      <p:graphicFrame>
        <p:nvGraphicFramePr>
          <p:cNvPr id="6" name="Tartalom helye 2">
            <a:extLst>
              <a:ext uri="{FF2B5EF4-FFF2-40B4-BE49-F238E27FC236}">
                <a16:creationId xmlns:a16="http://schemas.microsoft.com/office/drawing/2014/main" id="{6D907E5F-4FFF-B0B4-3753-F663E4259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70030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4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EF60C-6ECC-B927-023F-A98AFE0D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fájlon belül az adatok korrelációja</a:t>
            </a:r>
          </a:p>
          <a:p>
            <a:r>
              <a:rPr lang="hu-HU" dirty="0"/>
              <a:t>Kategorikus adatok – </a:t>
            </a:r>
            <a:r>
              <a:rPr lang="hu-HU" dirty="0" err="1"/>
              <a:t>Cramer’s</a:t>
            </a:r>
            <a:r>
              <a:rPr lang="hu-HU" dirty="0"/>
              <a:t> V</a:t>
            </a:r>
          </a:p>
        </p:txBody>
      </p:sp>
      <p:pic>
        <p:nvPicPr>
          <p:cNvPr id="5" name="Kép 4" descr="A képen szöveg, képernyőkép, tér, keresztrejtvény látható&#10;&#10;Automatikusan generált leírás">
            <a:extLst>
              <a:ext uri="{FF2B5EF4-FFF2-40B4-BE49-F238E27FC236}">
                <a16:creationId xmlns:a16="http://schemas.microsoft.com/office/drawing/2014/main" id="{BEF140C1-4C0A-2330-7F85-C0F193B2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559"/>
            <a:ext cx="6117348" cy="5477267"/>
          </a:xfrm>
          <a:prstGeom prst="rect">
            <a:avLst/>
          </a:prstGeom>
        </p:spPr>
      </p:pic>
      <p:pic>
        <p:nvPicPr>
          <p:cNvPr id="7" name="Kép 6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CF0A6037-E8AB-2DF4-F100-81C70F03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4475"/>
            <a:ext cx="5824740" cy="51846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3E92934-0364-9892-6E7B-FDE307A4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Korrelációk</a:t>
            </a:r>
          </a:p>
        </p:txBody>
      </p:sp>
    </p:spTree>
    <p:extLst>
      <p:ext uri="{BB962C8B-B14F-4D97-AF65-F5344CB8AC3E}">
        <p14:creationId xmlns:p14="http://schemas.microsoft.com/office/powerpoint/2010/main" val="44556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93A57-7D06-BA92-5822-D6C87D31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Vizualizáció</a:t>
            </a:r>
            <a:endParaRPr lang="hu-HU" dirty="0"/>
          </a:p>
        </p:txBody>
      </p:sp>
      <p:pic>
        <p:nvPicPr>
          <p:cNvPr id="5" name="Kép 4" descr="A képen szöveg, térkép, atlasz látható&#10;&#10;Automatikusan generált leírás">
            <a:extLst>
              <a:ext uri="{FF2B5EF4-FFF2-40B4-BE49-F238E27FC236}">
                <a16:creationId xmlns:a16="http://schemas.microsoft.com/office/drawing/2014/main" id="{16573F53-7C64-03F3-07E1-C58E613F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16" y="1522622"/>
            <a:ext cx="4525047" cy="4970253"/>
          </a:xfrm>
          <a:prstGeom prst="rect">
            <a:avLst/>
          </a:prstGeom>
        </p:spPr>
      </p:pic>
      <p:pic>
        <p:nvPicPr>
          <p:cNvPr id="7" name="Kép 6" descr="A képen szöveg, térkép, atlasz látható&#10;&#10;Automatikusan generált leírás">
            <a:extLst>
              <a:ext uri="{FF2B5EF4-FFF2-40B4-BE49-F238E27FC236}">
                <a16:creationId xmlns:a16="http://schemas.microsoft.com/office/drawing/2014/main" id="{E44491CE-DA75-5F08-B646-5392F8B59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8" y="1522622"/>
            <a:ext cx="452504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5DA17A-D8C8-602A-5FA9-3D267582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 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F2285-A818-ACC1-B135-BBFDEE85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Kategorikus adatok</a:t>
            </a:r>
          </a:p>
          <a:p>
            <a:r>
              <a:rPr lang="hu-HU" dirty="0"/>
              <a:t>Igény a megmagyarázhatóságra</a:t>
            </a:r>
          </a:p>
          <a:p>
            <a:r>
              <a:rPr lang="hu-HU" dirty="0"/>
              <a:t>Nagymennyiségű adat</a:t>
            </a:r>
          </a:p>
          <a:p>
            <a:r>
              <a:rPr lang="hu-HU" dirty="0" err="1"/>
              <a:t>Bayes</a:t>
            </a:r>
            <a:r>
              <a:rPr lang="hu-HU" dirty="0"/>
              <a:t> háló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BA8E29-651D-C7A2-4802-9EA4CC658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309173"/>
              </p:ext>
            </p:extLst>
          </p:nvPr>
        </p:nvGraphicFramePr>
        <p:xfrm>
          <a:off x="5722069" y="1649690"/>
          <a:ext cx="5569146" cy="380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96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4ED4F6-9DB6-7B3B-9294-F44209C6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Bayes</a:t>
            </a:r>
            <a:r>
              <a:rPr lang="hu-HU" dirty="0"/>
              <a:t>-hálók és </a:t>
            </a:r>
            <a:r>
              <a:rPr lang="hu-HU" dirty="0" err="1"/>
              <a:t>pgmpy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CAA2B-A29E-E00C-909E-B072683D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3061"/>
            <a:ext cx="5159477" cy="3980518"/>
          </a:xfrm>
        </p:spPr>
        <p:txBody>
          <a:bodyPr/>
          <a:lstStyle/>
          <a:p>
            <a:r>
              <a:rPr lang="hu-HU" dirty="0" err="1"/>
              <a:t>Bayes</a:t>
            </a:r>
            <a:r>
              <a:rPr lang="hu-HU" dirty="0"/>
              <a:t>-háló: gráf topológia + feltételes valószín</a:t>
            </a:r>
            <a:r>
              <a:rPr lang="hu-HU" dirty="0">
                <a:latin typeface="Abadi" panose="020B0604020104020204" pitchFamily="34" charset="0"/>
              </a:rPr>
              <a:t>ű</a:t>
            </a:r>
            <a:r>
              <a:rPr lang="hu-HU" dirty="0"/>
              <a:t>ség</a:t>
            </a:r>
          </a:p>
          <a:p>
            <a:r>
              <a:rPr lang="hu-HU" dirty="0"/>
              <a:t>Átlátható, megmagyarázható</a:t>
            </a:r>
          </a:p>
          <a:p>
            <a:r>
              <a:rPr lang="hu-HU" dirty="0" err="1"/>
              <a:t>pgmpy</a:t>
            </a:r>
            <a:r>
              <a:rPr lang="hu-HU" dirty="0"/>
              <a:t> könyvtár:</a:t>
            </a:r>
          </a:p>
          <a:p>
            <a:pPr lvl="1"/>
            <a:r>
              <a:rPr lang="hu-HU" dirty="0"/>
              <a:t>Struktúra tanulás</a:t>
            </a:r>
          </a:p>
          <a:p>
            <a:pPr lvl="1"/>
            <a:r>
              <a:rPr lang="hu-HU" dirty="0"/>
              <a:t>Paraméterek tanulása</a:t>
            </a:r>
          </a:p>
          <a:p>
            <a:pPr lvl="1"/>
            <a:r>
              <a:rPr lang="hu-HU" dirty="0" err="1"/>
              <a:t>Inferencia</a:t>
            </a:r>
            <a:endParaRPr lang="hu-HU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4CE66F8E-13D3-74E7-6C6F-AD510FCB3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3061"/>
            <a:ext cx="5878046" cy="29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Fabetű</Template>
  <TotalTime>258</TotalTime>
  <Words>559</Words>
  <Application>Microsoft Office PowerPoint</Application>
  <PresentationFormat>Szélesvásznú</PresentationFormat>
  <Paragraphs>117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5" baseType="lpstr">
      <vt:lpstr>Abadi</vt:lpstr>
      <vt:lpstr>Calibri</vt:lpstr>
      <vt:lpstr>Rockwell</vt:lpstr>
      <vt:lpstr>Rockwell Condensed</vt:lpstr>
      <vt:lpstr>Rockwell Extra Bold</vt:lpstr>
      <vt:lpstr>Wingdings</vt:lpstr>
      <vt:lpstr>Fabetű</vt:lpstr>
      <vt:lpstr>Balesetek Franciországban</vt:lpstr>
      <vt:lpstr>Használt dataset</vt:lpstr>
      <vt:lpstr>Célunk az adatokkal</vt:lpstr>
      <vt:lpstr>Rendelkezésre álló információk</vt:lpstr>
      <vt:lpstr>Adatelemzés</vt:lpstr>
      <vt:lpstr>Korrelációk</vt:lpstr>
      <vt:lpstr>Vizualizáció</vt:lpstr>
      <vt:lpstr>Modell választás</vt:lpstr>
      <vt:lpstr>Bayes-hálók és pgmpy</vt:lpstr>
      <vt:lpstr>Adatok összegzése</vt:lpstr>
      <vt:lpstr>Modell tanítás és inference</vt:lpstr>
      <vt:lpstr>PowerPoint-bemutató</vt:lpstr>
      <vt:lpstr>Vizsgált kérdések</vt:lpstr>
      <vt:lpstr>Baleset súlyosság baseline</vt:lpstr>
      <vt:lpstr>Pár konklúzió</vt:lpstr>
      <vt:lpstr>Kapcsolódó irodalom</vt:lpstr>
      <vt:lpstr>Lehetséges Felhasználás</vt:lpstr>
      <vt:lpstr>Záró gondolatok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Balesetek Franciországban</dc:title>
  <dc:creator>Gergály Anna</dc:creator>
  <cp:lastModifiedBy>Júlia Jankó</cp:lastModifiedBy>
  <cp:revision>11</cp:revision>
  <dcterms:created xsi:type="dcterms:W3CDTF">2024-05-28T10:20:25Z</dcterms:created>
  <dcterms:modified xsi:type="dcterms:W3CDTF">2024-05-29T14:18:38Z</dcterms:modified>
</cp:coreProperties>
</file>