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0EB58A-243F-555F-20B3-E575CF31D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126EC3-DA45-7E0F-2B20-99EE1245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EC0912-A084-F23F-C13B-3257B4E9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7902C5-F423-266B-5BB3-D5D427C6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62A881-11FB-7772-112B-B94A2614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213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C46611-2EC5-B0AC-164F-7E9DD4F5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C3803F-E760-0C4B-0A0E-91043BE05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BB2847-C59A-964E-5A4A-77500C9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140870-93A8-2050-CAA2-633D0D68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F39F92-F477-A95B-0F21-51686B80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40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314D98-90E9-5C56-4367-F4A87A974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9B9237-346D-38E8-E210-5C7815659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DB56E9-A4F5-C9F6-F05A-B58CC7A5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B83C62-0585-8350-190D-0FE46AC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D54DF3-9F27-1F35-E14E-4ED8687D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1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42F8A-7AD0-2F86-7F12-6A80BB2D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FB309-D50E-9269-D9E8-0AACFE3C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7B708C-1FF2-7B5E-E5EC-8C07262B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19DB4E-C046-B65A-8971-47B132E6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F8B46A-92A4-C634-B1C4-835BED9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6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74F79-5580-DEDC-2F7B-AB468684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ED3624-828A-9086-BEC0-A2FE4623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8D62F6-1DF2-3620-3F40-4B863CA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8FBE39-3242-F18D-7EA1-E8398C48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38D4C7-F325-F860-9D9A-F808F6EA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9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828C59-7E2B-880F-506E-8501E907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56073F-CC57-A6A5-2793-C29D61197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CEF212-1053-BC43-5402-2D60E028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0E7E92E-0BF1-B3C6-A1A5-340335D5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33FFCB-E26E-14F3-539B-A08C48D6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CCC83D-BEB9-8DF5-E233-66AF7B7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87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B73FB0-7132-291A-BDCA-2901010F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597722-52B9-F64E-93FD-BE97EB15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2CE207-ED64-F863-3E2F-754372BA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ABDF03-4C91-7447-1D90-4EBA00727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076A52-7A85-35CB-0904-F27542E35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E48A92-506F-5555-778F-711BA170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1E2223-7FAD-F557-0096-F01701D7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08DC3A-4751-6859-61DE-662E7394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42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A44DC1-3022-7661-462E-7CECE87F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C5AFA47-091A-BAAA-CF97-23688AE3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19650E-E69A-7D69-ECFD-6D582581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38DAB5-A6AF-FEA0-3F0D-B41DA849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7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8536E69-D189-8CBB-95A6-185C2952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51C735-8D99-A69B-69BF-6E214AEB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CF7110-9814-434F-B634-E9A5B9A7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04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DE4087-5FE9-DED2-D438-3F7F0590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A08067-3326-A538-D20A-818F787E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4CCAAE-0E25-D6C7-4002-9175F452A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273C25-3241-26C1-BC03-A3B65C76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D5C1949-2BBB-D88D-BEC1-3C0A7C7B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5E09D2-B5E5-D381-53B1-256D0075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0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0E287B-5546-EEC5-DC69-B10C74F5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542C613-14F5-05B6-B710-D808E9A6E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41B2B7-142C-99A3-43D3-90760F298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26340E-E0BD-2857-54A3-8F057EAE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F0102-D1F9-4420-66D2-9BB696BF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20D65A-A830-74E4-0FB0-5C59241C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66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0BB2407-AEC0-91FD-3A40-160B531D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8C79C4-2889-FA99-F041-205CF58A5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B99C5-3B79-F235-F144-106760B74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1BAA34-135B-5A25-175D-ABFAE963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1C113D-ED2D-99AF-BEF0-69A66C9D3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5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F1737-4D01-E556-259B-B81A3F55D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Balesetek </a:t>
            </a:r>
            <a:r>
              <a:rPr lang="hu-HU" dirty="0" err="1"/>
              <a:t>Franciországban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5E032-4C67-A00A-EF51-1E87727B3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Jankó Júlia, Mészáros Péter, Gergály Anna</a:t>
            </a:r>
          </a:p>
        </p:txBody>
      </p:sp>
    </p:spTree>
    <p:extLst>
      <p:ext uri="{BB962C8B-B14F-4D97-AF65-F5344CB8AC3E}">
        <p14:creationId xmlns:p14="http://schemas.microsoft.com/office/powerpoint/2010/main" val="2593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3A65B-8544-C16F-33CF-BDDF2A1F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96730-2AAE-8B8B-9441-1D97440B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infó a </a:t>
            </a:r>
            <a:r>
              <a:rPr lang="hu-HU" dirty="0" err="1"/>
              <a:t>mergelésről</a:t>
            </a:r>
            <a:r>
              <a:rPr lang="hu-HU" dirty="0"/>
              <a:t> + kvantálásról</a:t>
            </a:r>
          </a:p>
        </p:txBody>
      </p:sp>
    </p:spTree>
    <p:extLst>
      <p:ext uri="{BB962C8B-B14F-4D97-AF65-F5344CB8AC3E}">
        <p14:creationId xmlns:p14="http://schemas.microsoft.com/office/powerpoint/2010/main" val="30239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327FEB-5EC9-649F-8BBB-713CD5B0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Struktúra 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3BB90-AE0D-362C-B2CA-32BB133D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első lépés, ha adatokból szeretnénk </a:t>
            </a:r>
            <a:r>
              <a:rPr lang="hu-HU" dirty="0" err="1"/>
              <a:t>Bayes</a:t>
            </a:r>
            <a:r>
              <a:rPr lang="hu-HU" dirty="0"/>
              <a:t> hálót kapni</a:t>
            </a:r>
          </a:p>
          <a:p>
            <a:r>
              <a:rPr lang="hu-HU" dirty="0"/>
              <a:t>Közelítő megoldás</a:t>
            </a:r>
          </a:p>
          <a:p>
            <a:r>
              <a:rPr lang="hu-HU" dirty="0"/>
              <a:t>Különböző algoritmusok</a:t>
            </a:r>
          </a:p>
          <a:p>
            <a:r>
              <a:rPr lang="hu-HU" dirty="0"/>
              <a:t>Max-min </a:t>
            </a:r>
            <a:r>
              <a:rPr lang="hu-HU" dirty="0" err="1"/>
              <a:t>hill</a:t>
            </a:r>
            <a:r>
              <a:rPr lang="hu-HU" dirty="0"/>
              <a:t> </a:t>
            </a:r>
            <a:r>
              <a:rPr lang="hu-HU" dirty="0" err="1"/>
              <a:t>climb</a:t>
            </a:r>
            <a:r>
              <a:rPr lang="hu-HU" dirty="0"/>
              <a:t> – nem belátható időben</a:t>
            </a:r>
          </a:p>
          <a:p>
            <a:r>
              <a:rPr lang="hu-HU" dirty="0"/>
              <a:t>Hill </a:t>
            </a:r>
            <a:r>
              <a:rPr lang="hu-HU" dirty="0" err="1"/>
              <a:t>climb</a:t>
            </a:r>
            <a:r>
              <a:rPr lang="hu-HU" dirty="0"/>
              <a:t> megszorításokkal: maximum in-</a:t>
            </a:r>
            <a:r>
              <a:rPr lang="hu-HU" dirty="0" err="1"/>
              <a:t>degree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369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vázlat, rajz, diagram, Vonalas grafika látható&#10;&#10;Automatikusan generált leírás">
            <a:extLst>
              <a:ext uri="{FF2B5EF4-FFF2-40B4-BE49-F238E27FC236}">
                <a16:creationId xmlns:a16="http://schemas.microsoft.com/office/drawing/2014/main" id="{00A479F3-1DBF-A150-4D43-F1812B8C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5" y="0"/>
            <a:ext cx="7232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1AB42-63FE-4921-92C7-69E89D5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 tanulás és </a:t>
            </a:r>
            <a:r>
              <a:rPr lang="hu-HU" dirty="0" err="1"/>
              <a:t>inference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93890A-ACAB-F617-2CB7-A937BD23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használt algoritmusok + 1-2 gondolat</a:t>
            </a:r>
          </a:p>
        </p:txBody>
      </p:sp>
    </p:spTree>
    <p:extLst>
      <p:ext uri="{BB962C8B-B14F-4D97-AF65-F5344CB8AC3E}">
        <p14:creationId xmlns:p14="http://schemas.microsoft.com/office/powerpoint/2010/main" val="167617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2C53E-14EB-E9E2-054A-ACCCB668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Vizsgált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068BE7-800F-4CCF-33A4-73A5B00C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összefoglalni miket kérdeztünk</a:t>
            </a:r>
          </a:p>
        </p:txBody>
      </p:sp>
    </p:spTree>
    <p:extLst>
      <p:ext uri="{BB962C8B-B14F-4D97-AF65-F5344CB8AC3E}">
        <p14:creationId xmlns:p14="http://schemas.microsoft.com/office/powerpoint/2010/main" val="243264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E2ED1-4FD7-E676-8FC5-A68D95BE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Baleset súlyosság </a:t>
            </a:r>
            <a:r>
              <a:rPr lang="hu-HU" dirty="0" err="1"/>
              <a:t>baseline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DA414A-6E2B-4FCB-B71E-70E52E38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a </a:t>
            </a:r>
            <a:r>
              <a:rPr lang="hu-HU" dirty="0" err="1"/>
              <a:t>baseline</a:t>
            </a:r>
            <a:r>
              <a:rPr lang="hu-HU" dirty="0"/>
              <a:t> eloszlásból ide egy diagram</a:t>
            </a:r>
          </a:p>
        </p:txBody>
      </p:sp>
    </p:spTree>
    <p:extLst>
      <p:ext uri="{BB962C8B-B14F-4D97-AF65-F5344CB8AC3E}">
        <p14:creationId xmlns:p14="http://schemas.microsoft.com/office/powerpoint/2010/main" val="408521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A70FD-F7F4-2CE9-042F-0623060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Különböző faktorok hatása a súlyosságra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04BBD0-29B8-A74C-40B3-44F3128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a súlyosságra vonatkozó kérdések alapján ide gondolatok</a:t>
            </a:r>
          </a:p>
        </p:txBody>
      </p:sp>
    </p:spTree>
    <p:extLst>
      <p:ext uri="{BB962C8B-B14F-4D97-AF65-F5344CB8AC3E}">
        <p14:creationId xmlns:p14="http://schemas.microsoft.com/office/powerpoint/2010/main" val="324321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8ED7F-64BE-A0DD-4E83-4E3CC5A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Kapcsolódó irodalom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2B3804-C66D-8E9A-CF0F-3089DF83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alkohol/drog téma, „</a:t>
            </a:r>
            <a:r>
              <a:rPr lang="hu-HU" dirty="0" err="1"/>
              <a:t>exposure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” (ez mi magyarul?) felhasználása</a:t>
            </a:r>
          </a:p>
        </p:txBody>
      </p:sp>
    </p:spTree>
    <p:extLst>
      <p:ext uri="{BB962C8B-B14F-4D97-AF65-F5344CB8AC3E}">
        <p14:creationId xmlns:p14="http://schemas.microsoft.com/office/powerpoint/2010/main" val="212715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3969E-BE3D-F118-D34C-5496FC69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874DB5-22EC-3753-146F-0B0D2DA1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</a:t>
            </a:r>
            <a:r>
              <a:rPr lang="hu-HU" dirty="0" err="1"/>
              <a:t>jogi+etikai</a:t>
            </a:r>
            <a:r>
              <a:rPr lang="hu-HU" dirty="0"/>
              <a:t>, mire lehet használni, mit lehetne fejleszteni</a:t>
            </a:r>
          </a:p>
        </p:txBody>
      </p:sp>
    </p:spTree>
    <p:extLst>
      <p:ext uri="{BB962C8B-B14F-4D97-AF65-F5344CB8AC3E}">
        <p14:creationId xmlns:p14="http://schemas.microsoft.com/office/powerpoint/2010/main" val="31299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F5640-C584-84B5-2544-30FC30C2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0BB9E-326E-1DDA-5330-4D1BFD9A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Balesetek adatai 2005-2016</a:t>
            </a:r>
          </a:p>
          <a:p>
            <a:r>
              <a:rPr lang="hu-HU" dirty="0" err="1"/>
              <a:t>Kaggle</a:t>
            </a:r>
            <a:r>
              <a:rPr lang="hu-HU" dirty="0"/>
              <a:t> – aggregáltan, angolra fordítva franciáról</a:t>
            </a:r>
          </a:p>
          <a:p>
            <a:r>
              <a:rPr lang="hu-HU" dirty="0"/>
              <a:t>Eredetileg publikussá tett rendőrségi adatbázis</a:t>
            </a:r>
          </a:p>
          <a:p>
            <a:r>
              <a:rPr lang="hu-HU" dirty="0"/>
              <a:t>4 .</a:t>
            </a:r>
            <a:r>
              <a:rPr lang="hu-HU" dirty="0" err="1"/>
              <a:t>csv</a:t>
            </a:r>
            <a:r>
              <a:rPr lang="hu-HU" dirty="0"/>
              <a:t> fájl különböző szempontok szerint (+ francia ünnepnapok)</a:t>
            </a:r>
          </a:p>
        </p:txBody>
      </p:sp>
    </p:spTree>
    <p:extLst>
      <p:ext uri="{BB962C8B-B14F-4D97-AF65-F5344CB8AC3E}">
        <p14:creationId xmlns:p14="http://schemas.microsoft.com/office/powerpoint/2010/main" val="16509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256FF0-AA01-7D3B-401D-D054BA34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Célunk az adatokkal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6FEA70-9EC7-8BEB-F307-F52C286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mennyiségű hiteles adat, több szempontot aggregál</a:t>
            </a:r>
          </a:p>
          <a:p>
            <a:r>
              <a:rPr lang="hu-HU" dirty="0"/>
              <a:t>Milyen körülmények játszák a legnagyobb szerepet egy baleset létrejöttében?</a:t>
            </a:r>
          </a:p>
          <a:p>
            <a:r>
              <a:rPr lang="hu-HU" dirty="0"/>
              <a:t>Vannak-e ok-okozati összefüggések?</a:t>
            </a:r>
          </a:p>
          <a:p>
            <a:r>
              <a:rPr lang="hu-HU" dirty="0"/>
              <a:t>Megjósolható-e a balesetek száma és súlyossága?</a:t>
            </a:r>
          </a:p>
        </p:txBody>
      </p:sp>
    </p:spTree>
    <p:extLst>
      <p:ext uri="{BB962C8B-B14F-4D97-AF65-F5344CB8AC3E}">
        <p14:creationId xmlns:p14="http://schemas.microsoft.com/office/powerpoint/2010/main" val="184329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F3A74-D8F0-3C42-5D10-9E38EC82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Rendelkezésre álló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6E5A7-865E-4B91-64FB-B9E6412A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 a járműről (vehicles.csv)</a:t>
            </a:r>
          </a:p>
          <a:p>
            <a:pPr lvl="1"/>
            <a:r>
              <a:rPr lang="hu-HU" dirty="0"/>
              <a:t>Típus, utazók száma, manőver, ütközés, </a:t>
            </a:r>
            <a:r>
              <a:rPr lang="hu-HU" dirty="0" err="1"/>
              <a:t>stb</a:t>
            </a:r>
            <a:endParaRPr lang="hu-HU" dirty="0"/>
          </a:p>
          <a:p>
            <a:r>
              <a:rPr lang="hu-HU" dirty="0"/>
              <a:t>Adatok a baleset helyszínéről (places.csv)</a:t>
            </a:r>
          </a:p>
          <a:p>
            <a:pPr lvl="1"/>
            <a:r>
              <a:rPr lang="hu-HU" dirty="0"/>
              <a:t>Út típusa, sávok száma, elhelyezkedés, infrastruktúra, </a:t>
            </a:r>
            <a:r>
              <a:rPr lang="hu-HU" dirty="0" err="1"/>
              <a:t>stb</a:t>
            </a:r>
            <a:endParaRPr lang="hu-HU" dirty="0"/>
          </a:p>
          <a:p>
            <a:r>
              <a:rPr lang="hu-HU" dirty="0"/>
              <a:t>Adatok a balesetről (characteristics.csv)</a:t>
            </a:r>
          </a:p>
          <a:p>
            <a:pPr lvl="1"/>
            <a:r>
              <a:rPr lang="hu-HU" dirty="0"/>
              <a:t>Időpont, fényviszonyok, típus, időjárási viszonyok, </a:t>
            </a:r>
            <a:r>
              <a:rPr lang="hu-HU" dirty="0" err="1"/>
              <a:t>stb</a:t>
            </a:r>
            <a:endParaRPr lang="hu-HU" dirty="0"/>
          </a:p>
          <a:p>
            <a:r>
              <a:rPr lang="hu-HU" dirty="0"/>
              <a:t>Adatok a résztvevőkről (users.csv)</a:t>
            </a:r>
          </a:p>
          <a:p>
            <a:pPr lvl="1"/>
            <a:r>
              <a:rPr lang="hu-HU" dirty="0"/>
              <a:t>Életkor, nem, utazás célja, védőfelszerelés, súlyosság, </a:t>
            </a:r>
            <a:r>
              <a:rPr lang="hu-HU" dirty="0" err="1"/>
              <a:t>stb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A32BEE-E047-E5D2-B9BF-F1D7FB71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5D77CF-E0E4-564F-5693-90E979BD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infók az adatokról + miket dobtunk ki</a:t>
            </a:r>
          </a:p>
        </p:txBody>
      </p:sp>
    </p:spTree>
    <p:extLst>
      <p:ext uri="{BB962C8B-B14F-4D97-AF65-F5344CB8AC3E}">
        <p14:creationId xmlns:p14="http://schemas.microsoft.com/office/powerpoint/2010/main" val="28184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E92934-0364-9892-6E7B-FDE307A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Korrelációk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EF60C-6ECC-B927-023F-A98AFE0D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fájlon belül az adatok korrelációja</a:t>
            </a:r>
          </a:p>
          <a:p>
            <a:r>
              <a:rPr lang="hu-HU" dirty="0"/>
              <a:t>Kategorikus adatok – </a:t>
            </a:r>
            <a:r>
              <a:rPr lang="hu-HU" dirty="0" err="1"/>
              <a:t>Cramer’s</a:t>
            </a:r>
            <a:r>
              <a:rPr lang="hu-HU" dirty="0"/>
              <a:t> V</a:t>
            </a:r>
          </a:p>
        </p:txBody>
      </p:sp>
      <p:pic>
        <p:nvPicPr>
          <p:cNvPr id="5" name="Kép 4" descr="A képen szöveg, képernyőkép, tér, keresztrejtvény látható&#10;&#10;Automatikusan generált leírás">
            <a:extLst>
              <a:ext uri="{FF2B5EF4-FFF2-40B4-BE49-F238E27FC236}">
                <a16:creationId xmlns:a16="http://schemas.microsoft.com/office/drawing/2014/main" id="{BEF140C1-4C0A-2330-7F85-C0F193B2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733"/>
            <a:ext cx="6117348" cy="5477267"/>
          </a:xfrm>
          <a:prstGeom prst="rect">
            <a:avLst/>
          </a:prstGeom>
        </p:spPr>
      </p:pic>
      <p:pic>
        <p:nvPicPr>
          <p:cNvPr id="7" name="Kép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CF0A6037-E8AB-2DF4-F100-81C70F03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733"/>
            <a:ext cx="5824740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93A57-7D06-BA92-5822-D6C87D3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Vizualizáció</a:t>
            </a:r>
          </a:p>
        </p:txBody>
      </p:sp>
      <p:pic>
        <p:nvPicPr>
          <p:cNvPr id="5" name="Kép 4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16573F53-7C64-03F3-07E1-C58E613F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16" y="1522622"/>
            <a:ext cx="4525047" cy="4970253"/>
          </a:xfrm>
          <a:prstGeom prst="rect">
            <a:avLst/>
          </a:prstGeom>
        </p:spPr>
      </p:pic>
      <p:pic>
        <p:nvPicPr>
          <p:cNvPr id="7" name="Kép 6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E44491CE-DA75-5F08-B646-5392F8B59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8" y="1522622"/>
            <a:ext cx="452504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5DA17A-D8C8-602A-5FA9-3D267582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F2285-A818-ACC1-B135-BBFDEE85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Kategorikus adatok</a:t>
            </a:r>
          </a:p>
          <a:p>
            <a:r>
              <a:rPr lang="hu-HU" dirty="0"/>
              <a:t>Igény a megmagyarázhatóságra</a:t>
            </a:r>
          </a:p>
          <a:p>
            <a:r>
              <a:rPr lang="hu-HU" dirty="0"/>
              <a:t>Nagymennyiségű adat</a:t>
            </a:r>
          </a:p>
          <a:p>
            <a:r>
              <a:rPr lang="hu-HU" dirty="0" err="1"/>
              <a:t>Bayes</a:t>
            </a:r>
            <a:r>
              <a:rPr lang="hu-HU" dirty="0"/>
              <a:t> háló</a:t>
            </a:r>
          </a:p>
        </p:txBody>
      </p:sp>
    </p:spTree>
    <p:extLst>
      <p:ext uri="{BB962C8B-B14F-4D97-AF65-F5344CB8AC3E}">
        <p14:creationId xmlns:p14="http://schemas.microsoft.com/office/powerpoint/2010/main" val="10119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4ED4F6-9DB6-7B3B-9294-F44209C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-hálók és </a:t>
            </a:r>
            <a:r>
              <a:rPr lang="hu-HU" dirty="0" err="1"/>
              <a:t>pgmpy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CAA2B-A29E-E00C-909E-B072683D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mit tud a </a:t>
            </a:r>
            <a:r>
              <a:rPr lang="hu-HU" dirty="0" err="1"/>
              <a:t>pgmpy</a:t>
            </a:r>
            <a:r>
              <a:rPr lang="hu-HU" dirty="0"/>
              <a:t>, </a:t>
            </a:r>
            <a:r>
              <a:rPr lang="hu-HU"/>
              <a:t>miért használtuk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77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300</Words>
  <Application>Microsoft Office PowerPoint</Application>
  <PresentationFormat>Szélesvásznú</PresentationFormat>
  <Paragraphs>54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Office-téma</vt:lpstr>
      <vt:lpstr>Balesetek Franciországban</vt:lpstr>
      <vt:lpstr>Használt dataset</vt:lpstr>
      <vt:lpstr>Célunk az adatokkal</vt:lpstr>
      <vt:lpstr>Rendelkezésre álló információk</vt:lpstr>
      <vt:lpstr>Adatelemzés</vt:lpstr>
      <vt:lpstr>Korrelációk</vt:lpstr>
      <vt:lpstr>Vizualizáció</vt:lpstr>
      <vt:lpstr>Modell választás</vt:lpstr>
      <vt:lpstr>Bayes-hálók és pgmpy</vt:lpstr>
      <vt:lpstr>Adatelőkészítés</vt:lpstr>
      <vt:lpstr>Struktúra tanulás</vt:lpstr>
      <vt:lpstr>PowerPoint-bemutató</vt:lpstr>
      <vt:lpstr>Paraméter tanulás és inference</vt:lpstr>
      <vt:lpstr>Vizsgált kérdések</vt:lpstr>
      <vt:lpstr>Baleset súlyosság baseline</vt:lpstr>
      <vt:lpstr>Különböző faktorok hatása a súlyosságra</vt:lpstr>
      <vt:lpstr>Kapcsolódó irodalom</vt:lpstr>
      <vt:lpstr>Záró gondolatok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Balesetek Franciországban</dc:title>
  <dc:creator>Gergály Anna</dc:creator>
  <cp:lastModifiedBy>Gergály Anna</cp:lastModifiedBy>
  <cp:revision>3</cp:revision>
  <dcterms:created xsi:type="dcterms:W3CDTF">2024-05-28T10:20:25Z</dcterms:created>
  <dcterms:modified xsi:type="dcterms:W3CDTF">2024-05-28T11:59:53Z</dcterms:modified>
</cp:coreProperties>
</file>