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66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88889" autoAdjust="0"/>
  </p:normalViewPr>
  <p:slideViewPr>
    <p:cSldViewPr>
      <p:cViewPr varScale="1">
        <p:scale>
          <a:sx n="103" d="100"/>
          <a:sy n="103" d="100"/>
        </p:scale>
        <p:origin x="195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C1F19-F82A-4D98-A086-99E2CE902110}" type="datetimeFigureOut">
              <a:rPr lang="en-CA" smtClean="0"/>
              <a:t>2022-12-21</a:t>
            </a:fld>
            <a:endParaRPr lang="en-CA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15336-A3CC-4541-84A5-BD830D58856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71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685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386C0-0B9A-F7C0-5A7C-8D559466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54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CCF6C-B00E-7779-0917-9B40E6B26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DDF8D4-0601-D7A2-D316-3AA1EEC76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B8602F-5121-C4C5-71BC-41B2B957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2022-12-21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1F41A-98E0-AB4A-FCD2-EC573CBF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6C7173-C9AA-6B1E-7873-EF0A265F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987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A8DB0-8FB0-7E08-B011-AB5997AA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F7C029-DAF8-90A4-C94B-3A7B5C51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CDB36-96EE-AB9A-3E3B-EA1CA4AD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2022-12-21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DD1452-7512-434C-787B-EC8AAC6D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6880C3-3A7D-2035-F14B-89011CEA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60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73A50-EC35-79F6-C7E7-8424CA85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26FB33-C7E6-D5CA-F26F-DCDA4B5B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25440-CBAE-37FC-C786-757E7B5D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2022-12-21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161FE-C37A-6EDC-E441-5E64367E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1D3B75-66DC-6BBC-56C4-407223EA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742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2BE09-B363-0B12-A4F4-3291CBBE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E4BD3-7018-53C5-3D5C-A6AFAD7E2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2647C8-4084-10C6-8A38-EA1252B39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8305EA-6DF0-FA0F-A202-62E1D529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2022-12-21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656BD7-3861-52B4-8038-8A56511E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2F4E99-B06E-E073-1F9E-D6968522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225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B0387-A6DC-0FCD-F0E3-24BD7830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89E058-9E8A-366C-D611-99AC3950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E0BCEC-C599-1F92-1E36-BC30BFD34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B54160-A524-4B15-1744-F363192E4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5BEA7C-78FE-0BAD-F1ED-0A5BD0D45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FD8B95-8B6F-0E1F-2EAA-A8659AA2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2022-12-21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126BC9-ED72-31B1-18D7-C9F5D935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F6E2F8-69CD-05DD-DCAD-BF6F3E1C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265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0DF56-5B09-EADB-1031-253F7051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F9C6C7-AACE-3257-E9F8-5834C94D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2022-12-21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EB364-68CF-4418-3310-B2F72C71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E2298C-68E5-BFD1-F8E7-3E4A7A20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07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3F48B8-FE0D-515A-D158-2A2FC936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2022-12-21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94DF46-CA7D-C107-F5F7-37BF87B1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AB742-1EF8-F078-53E2-53D8083B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924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7310C-899C-53F9-E4D8-689F3018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70F29-F2AB-01D0-32DC-392EF6B32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501C5F-773D-7EC9-7C56-A2C0D6F7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9F0572-4B2F-3EA6-45AC-5043E296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2022-12-21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6C6380-EAF9-0F7D-DB85-0FE335D9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EDEB1A-63B5-679D-10C9-BE4E2C15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582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84563-4F4A-D135-16AA-E00A9D0B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ADA339-455D-0852-0109-8AB30FE2D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1A3BCB-C29F-1906-0834-31E075DDC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A54EEE-6D24-75ED-B46B-4D9B1903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2022-12-21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E6AA84-0243-1492-A2A7-7E22049E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CD198E-E789-EB0A-B41F-CA732951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45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2590800"/>
            <a:ext cx="7467600" cy="355284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2221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39457-091D-477A-E020-7FD36CC9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C17481-2858-588D-DF0C-472120271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F9494E-512A-8027-808D-A05DA3DE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2022-12-21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1A0BD0-8D5E-AC37-AF9E-22A3F61E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A1E08-26A6-1136-F232-0B228808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234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821E59-D99E-07FD-2AE1-F7B6999BA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0AD79E-6801-A8F7-D8E5-DE243988A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57B00-E17C-DCA6-91BA-4B3C105D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2F1-FEF2-4633-9995-5759E4423898}" type="datetimeFigureOut">
              <a:rPr lang="en-CA" smtClean="0"/>
              <a:t>2022-12-21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3D33AD-0C08-1DCC-FA64-F3AAA2D6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FFBA78-4672-9BF8-875E-49F503AA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69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838200" y="2395550"/>
            <a:ext cx="3657600" cy="37480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395550"/>
            <a:ext cx="3657600" cy="37480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86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113189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457200" y="2392369"/>
            <a:ext cx="404018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457200" y="3032131"/>
            <a:ext cx="4040188" cy="332582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392369"/>
            <a:ext cx="404177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032131"/>
            <a:ext cx="4041775" cy="332582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135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9976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07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00491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2864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166961"/>
            <a:ext cx="3008313" cy="41195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97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2590800"/>
            <a:ext cx="7467600" cy="35528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6582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83"/>
            <a:ext cx="5486400" cy="358459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51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6" descr="ub-cd-ppt-back02-5_grau.gif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Grafik 7" descr="ub-cd-ppt-back02-5.gif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14300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</a:t>
            </a:r>
            <a:br>
              <a:rPr lang="de-DE"/>
            </a:br>
            <a:r>
              <a:rPr lang="de-DE"/>
              <a:t>zu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590800"/>
            <a:ext cx="7467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7924800" y="6557963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de-DE" sz="900">
                <a:solidFill>
                  <a:srgbClr val="00407A"/>
                </a:solidFill>
                <a:latin typeface="Arial" charset="0"/>
                <a:cs typeface="+mn-cs"/>
              </a:rPr>
              <a:t>S. </a:t>
            </a:r>
            <a:fld id="{2360F2B3-46C7-490E-BF4F-3D0D5024CC12}" type="slidenum">
              <a:rPr lang="de-DE" sz="900">
                <a:solidFill>
                  <a:srgbClr val="00407A"/>
                </a:solidFill>
                <a:latin typeface="Arial" charset="0"/>
                <a:cs typeface="+mn-cs"/>
              </a:rPr>
              <a:pPr algn="r">
                <a:defRPr/>
              </a:pPr>
              <a:t>‹Nr.›</a:t>
            </a:fld>
            <a:endParaRPr lang="de-DE" sz="900">
              <a:solidFill>
                <a:srgbClr val="00407A"/>
              </a:solidFill>
              <a:latin typeface="Arial" charset="0"/>
              <a:cs typeface="+mn-cs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152400" y="6557963"/>
            <a:ext cx="7543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de-DE" sz="900" dirty="0">
                <a:solidFill>
                  <a:srgbClr val="00407A"/>
                </a:solidFill>
                <a:latin typeface="Arial" charset="0"/>
                <a:cs typeface="+mn-cs"/>
              </a:rPr>
              <a:t>Seminar Digital Work | Prof. Dr. Gerit Wagner | Juniorprofessur für Wirtschaftsinformatik, insbes. Digital Work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EA3F51-90A6-E6E0-4B00-E3B15A80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33F14A-7EAC-4330-8F20-75E74CAE8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6BE8D1-451E-4336-F892-698A905F7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972F1-FEF2-4633-9995-5759E4423898}" type="datetimeFigureOut">
              <a:rPr lang="en-CA" smtClean="0"/>
              <a:t>2022-12-21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394F1-4B82-A2B4-8E88-4D44F75AE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698EA-1903-7E02-E4B0-042A6F06F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7E3A-A8F7-4315-9D1F-E9B7AA3CA5A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F41DE81-BD27-762F-56A9-6B4874FAF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Vortragstitel</a:t>
            </a:r>
            <a:endParaRPr lang="en-CA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E6FA57F-D6EE-1929-8A39-AA69A4B48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0181390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ohne_Titelbild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UB Scala</vt:lpstr>
      <vt:lpstr>Wingdings</vt:lpstr>
      <vt:lpstr>Vorlage_ohne_Titelbild_deutsch</vt:lpstr>
      <vt:lpstr>Benutzerdefiniertes Design</vt:lpstr>
      <vt:lpstr>Vortragstitel</vt:lpstr>
    </vt:vector>
  </TitlesOfParts>
  <Company>Uni-Bamberg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Universität Bamberg</dc:creator>
  <cp:lastModifiedBy>Gerit Wagner</cp:lastModifiedBy>
  <cp:revision>193</cp:revision>
  <dcterms:created xsi:type="dcterms:W3CDTF">2013-05-16T15:49:26Z</dcterms:created>
  <dcterms:modified xsi:type="dcterms:W3CDTF">2022-12-21T08:44:34Z</dcterms:modified>
</cp:coreProperties>
</file>