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87" r:id="rId4"/>
    <p:sldId id="28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81E8C-B050-4DBE-B550-E85D9511E8D8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72466-A3B6-49C8-B3EB-F67CEB6E55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5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ecae049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" y="812800"/>
            <a:ext cx="7115175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9" name="Google Shape;169;g9cecae0499_0_5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9cecae0499_0_5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4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3F6AE-0E01-B21A-7B33-4CC200F7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F8175-687C-D5BF-6B5F-1281A668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F5FFCE-A09E-D8B0-BADA-89AF4F63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FF293-B9E3-3BF8-3DD6-4BA44E1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480B9-B001-AC3E-2FCC-178AFD56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1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AD1CF-95AB-132D-71DC-2C82E2BE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72BC38-3CDE-0AF9-8F09-38AFBF68B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48209-BBF6-7EA8-A36E-10F1203C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7FD68-55FA-6A4B-5601-54228C9D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A5B38D-C8F2-00E1-3D83-EFF946AB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348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6AAEE9-B91D-7763-9E68-1403838C1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9127F0-F424-23E4-9E34-3A9514D41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9C426-B79A-76AC-BAE8-85D22650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1F0C2-FD25-90EE-1391-3FFCD1FC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9EB001-8BAF-AB65-B478-E281709A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3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7D3A4-2C31-0E1C-A2AC-E60D6FE8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967F3E-DAAC-603E-F08D-6151521B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CBECC3-5D27-7694-DC6B-4697385A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7AF48-50CA-C61D-8850-32E8E4C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91968-75E8-ED97-5CFA-6587BFC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579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21F9F8-81E5-1D18-F902-57E6A96E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7AC526-0B7D-FE14-5DCC-30BB7CC8D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A6F8B4-D3BA-57B1-A93B-BB8661CF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20D8FB-1503-E063-EB52-C805F44E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090C34-652D-A98D-207F-FF5C67D2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5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B9299-8BCB-0C68-6C92-00A1BF4E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E3884C-EE49-2B39-4CD1-8F069ABF6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36A3C2-28B6-B2DE-B3D4-CA268AC8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8C8F10-8BF0-FBD1-058F-79AED440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4526FB-B027-BA7D-3D47-76050CD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9FBCA3-1957-B5FC-A6DA-524606E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4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6527E-8D31-642B-A650-B231EDC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E83FE-6BFF-60B5-E7FA-43ACF33D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17EF84-96EA-7B56-58E7-88AF9F87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67B3C8-F4E6-F939-7B6D-3D18380DD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B496F0-332C-4644-EC4D-A3C2CD9CF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2F219D-9C8C-3512-DFBD-B42FD09E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748048-6C8C-6A48-0B68-8DF57A91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EDB157-90F6-B92E-B61A-D8C330A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2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D92A8-36D3-C6EF-2C85-505406E9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BE06DE-A686-316C-2BC1-81C5BEF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E5B6C8-D488-1C80-9FBF-E1E9C386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585A9A-BE11-1285-5D1D-635FA6D8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55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D2512C-FF98-0C1A-3164-4314AF8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2DFD8A-B0BF-26BD-B2A9-10E2187C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A05041-8B2B-D22B-B3C5-968E0AC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0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DCB73-2F1E-133C-E3B9-617A8D65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E1986-707E-5B09-5094-E2E9B022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BC6F04-1AB6-3635-D312-22E5C6084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456FC9-9C5E-535F-3D08-5DA1C6C8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B14DEE-D2BD-6756-825A-B69DB62D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2F94-1BD8-D4AB-D8FF-65A99835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1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A0F4F-575F-102E-F470-BC7C570D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6B4AF86-FB29-2712-66D9-872BC3E52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7D7584-613F-A751-9B0A-FFDE0494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173570-AC93-884F-A48A-D28F07D7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40718F-D2C3-FE29-8949-5DD75561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78B6D7-89F1-F908-0954-D288666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32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806DCB-9247-33D9-1B3F-5F8243F9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600C8F-4529-D166-96F4-6F997A96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0076E7-B73C-7C22-43BF-C89E9DDD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AB58-4954-4496-9864-14FDFB1C333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875E22-064A-69B3-935A-4AB31EBD2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71FB8-BB03-A42C-4B65-47DE82123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43E5-4E96-4316-979A-11B6B5E21B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46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2259DA-48B8-A3D2-A64F-3F67EC92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36" y="1596060"/>
            <a:ext cx="8554419" cy="44021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47" y="670753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779" y="486661"/>
            <a:ext cx="1103251" cy="1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0F1687-5016-6944-0EE0-B59B44C9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1" y="1341831"/>
            <a:ext cx="9617273" cy="54563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51" y="407097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008" y="172900"/>
            <a:ext cx="1103251" cy="12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4899E61-E127-8687-1C4D-08F5C1AA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51" y="407097"/>
            <a:ext cx="1103251" cy="9253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023B0DB-411C-AFEB-02C3-27B56855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008" y="172900"/>
            <a:ext cx="1103251" cy="12478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523FE84-8838-90C0-4BFB-3ADB576B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632" y="1378704"/>
            <a:ext cx="9487722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5CF837-D69B-426B-21EA-2C8AF13C08D0}"/>
              </a:ext>
            </a:extLst>
          </p:cNvPr>
          <p:cNvSpPr txBox="1"/>
          <p:nvPr/>
        </p:nvSpPr>
        <p:spPr>
          <a:xfrm>
            <a:off x="2373502" y="2890350"/>
            <a:ext cx="133104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HOME PAGE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634147-3624-4D8C-A00D-1654454DD284}"/>
              </a:ext>
            </a:extLst>
          </p:cNvPr>
          <p:cNvSpPr txBox="1"/>
          <p:nvPr/>
        </p:nvSpPr>
        <p:spPr>
          <a:xfrm>
            <a:off x="4920058" y="4796066"/>
            <a:ext cx="1711900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ANNUNCI DI VENDITA</a:t>
            </a:r>
          </a:p>
        </p:txBody>
      </p: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D9CE0D5E-F193-515C-9059-EFAF6AE1EBB1}"/>
              </a:ext>
            </a:extLst>
          </p:cNvPr>
          <p:cNvCxnSpPr>
            <a:cxnSpLocks/>
          </p:cNvCxnSpPr>
          <p:nvPr/>
        </p:nvCxnSpPr>
        <p:spPr>
          <a:xfrm flipV="1">
            <a:off x="3595292" y="2438870"/>
            <a:ext cx="914135" cy="796710"/>
          </a:xfrm>
          <a:prstGeom prst="curvedConnector3">
            <a:avLst>
              <a:gd name="adj1" fmla="val -412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curvo 26">
            <a:extLst>
              <a:ext uri="{FF2B5EF4-FFF2-40B4-BE49-F238E27FC236}">
                <a16:creationId xmlns:a16="http://schemas.microsoft.com/office/drawing/2014/main" id="{39E654FF-D571-3442-F73D-B237E44C5FE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6601955" y="1987992"/>
            <a:ext cx="561854" cy="493793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E55F394-255B-4208-42D3-764926568970}"/>
              </a:ext>
            </a:extLst>
          </p:cNvPr>
          <p:cNvSpPr txBox="1"/>
          <p:nvPr/>
        </p:nvSpPr>
        <p:spPr>
          <a:xfrm>
            <a:off x="7003948" y="829534"/>
            <a:ext cx="2032949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DETTAGLIO RAZZA</a:t>
            </a:r>
          </a:p>
        </p:txBody>
      </p: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ABEA8235-47F4-EA89-6B60-31A54DBC1D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49663" y="3305105"/>
            <a:ext cx="2321257" cy="1339068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51F31D-73BA-9952-F079-8A9BD3C417FA}"/>
              </a:ext>
            </a:extLst>
          </p:cNvPr>
          <p:cNvSpPr txBox="1"/>
          <p:nvPr/>
        </p:nvSpPr>
        <p:spPr>
          <a:xfrm>
            <a:off x="4473928" y="1901577"/>
            <a:ext cx="223613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DIZIONARIO DELLE  RAZZE</a:t>
            </a:r>
          </a:p>
        </p:txBody>
      </p:sp>
      <p:cxnSp>
        <p:nvCxnSpPr>
          <p:cNvPr id="46" name="Connettore curvo 45">
            <a:extLst>
              <a:ext uri="{FF2B5EF4-FFF2-40B4-BE49-F238E27FC236}">
                <a16:creationId xmlns:a16="http://schemas.microsoft.com/office/drawing/2014/main" id="{2CC6451C-F8F5-1934-5017-2DFAD739114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3529784" y="4504411"/>
            <a:ext cx="886983" cy="1703172"/>
          </a:xfrm>
          <a:prstGeom prst="curvedConnector2">
            <a:avLst/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0D8FF805-B49C-A70B-0812-CA6AE5EB0ED2}"/>
              </a:ext>
            </a:extLst>
          </p:cNvPr>
          <p:cNvCxnSpPr>
            <a:cxnSpLocks/>
          </p:cNvCxnSpPr>
          <p:nvPr/>
        </p:nvCxnSpPr>
        <p:spPr>
          <a:xfrm>
            <a:off x="6487111" y="5465148"/>
            <a:ext cx="1389355" cy="415819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2516EF07-9489-1DB3-3532-8E4C9974BA5E}"/>
              </a:ext>
            </a:extLst>
          </p:cNvPr>
          <p:cNvSpPr txBox="1"/>
          <p:nvPr/>
        </p:nvSpPr>
        <p:spPr>
          <a:xfrm>
            <a:off x="7979826" y="4751375"/>
            <a:ext cx="186224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DETTAGLIO ANNUNCIO</a:t>
            </a:r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DD7557C7-A5A2-F593-DCD7-66AFF069E829}"/>
              </a:ext>
            </a:extLst>
          </p:cNvPr>
          <p:cNvCxnSpPr>
            <a:cxnSpLocks/>
          </p:cNvCxnSpPr>
          <p:nvPr/>
        </p:nvCxnSpPr>
        <p:spPr>
          <a:xfrm flipV="1">
            <a:off x="7003948" y="3589410"/>
            <a:ext cx="2670482" cy="1643029"/>
          </a:xfrm>
          <a:prstGeom prst="curvedConnector3">
            <a:avLst>
              <a:gd name="adj1" fmla="val 50000"/>
            </a:avLst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24;p18">
            <a:extLst>
              <a:ext uri="{FF2B5EF4-FFF2-40B4-BE49-F238E27FC236}">
                <a16:creationId xmlns:a16="http://schemas.microsoft.com/office/drawing/2014/main" id="{E73E590A-8834-1541-17E6-D3A66B1EA891}"/>
              </a:ext>
            </a:extLst>
          </p:cNvPr>
          <p:cNvSpPr txBox="1">
            <a:spLocks/>
          </p:cNvSpPr>
          <p:nvPr/>
        </p:nvSpPr>
        <p:spPr>
          <a:xfrm>
            <a:off x="157219" y="-17249"/>
            <a:ext cx="4386501" cy="76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79" tIns="101579" rIns="101579" bIns="101579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3700"/>
              <a:buNone/>
              <a:defRPr sz="4000">
                <a:solidFill>
                  <a:srgbClr val="AC1915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  <a:lvl2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>
              <a:buClr>
                <a:schemeClr val="dk1"/>
              </a:buClr>
              <a:buSzPts val="3700"/>
              <a:buFont typeface="Roboto"/>
              <a:buNone/>
              <a:defRPr sz="37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r>
              <a:rPr lang="en-US" sz="3629" dirty="0">
                <a:sym typeface="Nunito"/>
              </a:rPr>
              <a:t>User Interaction Draft</a:t>
            </a:r>
            <a:endParaRPr lang="en-US" sz="3629" b="1" dirty="0">
              <a:sym typeface="Nunito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A99053-7E28-57C8-39AE-45D17C78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96" y="3235580"/>
            <a:ext cx="2212785" cy="167692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D2870B0-EAD0-E962-3E07-8E20B492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928" y="2207321"/>
            <a:ext cx="2163281" cy="1656262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393383FB-1CA4-B69E-9619-74C9536B7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809" y="1161973"/>
            <a:ext cx="2163281" cy="1652037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A3D16AD7-89AB-6170-1718-DA09A6DA1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661" y="5122887"/>
            <a:ext cx="2170287" cy="1674343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9C15C6EA-4163-FA51-1D92-28D19D6CB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5265" y="5122887"/>
            <a:ext cx="2170287" cy="166388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48A6E478-7C44-67BB-4D7F-87B788908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17" y="1067445"/>
            <a:ext cx="2236132" cy="1746565"/>
          </a:xfrm>
          <a:prstGeom prst="rect">
            <a:avLst/>
          </a:prstGeom>
        </p:spPr>
      </p:pic>
      <p:cxnSp>
        <p:nvCxnSpPr>
          <p:cNvPr id="53" name="Connettore curvo 52">
            <a:extLst>
              <a:ext uri="{FF2B5EF4-FFF2-40B4-BE49-F238E27FC236}">
                <a16:creationId xmlns:a16="http://schemas.microsoft.com/office/drawing/2014/main" id="{8AC107EB-F982-D00F-CE92-D024589F4C7D}"/>
              </a:ext>
            </a:extLst>
          </p:cNvPr>
          <p:cNvCxnSpPr>
            <a:cxnSpLocks/>
            <a:stCxn id="3" idx="1"/>
            <a:endCxn id="52" idx="2"/>
          </p:cNvCxnSpPr>
          <p:nvPr/>
        </p:nvCxnSpPr>
        <p:spPr>
          <a:xfrm rot="10800000">
            <a:off x="1256384" y="2814011"/>
            <a:ext cx="758913" cy="1260033"/>
          </a:xfrm>
          <a:prstGeom prst="curvedConnector2">
            <a:avLst/>
          </a:prstGeom>
          <a:ln w="31750">
            <a:solidFill>
              <a:srgbClr val="B519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4183B2D-20ED-5B89-55DE-EDC78EF1DD10}"/>
              </a:ext>
            </a:extLst>
          </p:cNvPr>
          <p:cNvSpPr txBox="1"/>
          <p:nvPr/>
        </p:nvSpPr>
        <p:spPr>
          <a:xfrm>
            <a:off x="590862" y="743068"/>
            <a:ext cx="133104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DOWNLOAD</a:t>
            </a:r>
          </a:p>
        </p:txBody>
      </p:sp>
      <p:pic>
        <p:nvPicPr>
          <p:cNvPr id="58" name="Immagine 57">
            <a:extLst>
              <a:ext uri="{FF2B5EF4-FFF2-40B4-BE49-F238E27FC236}">
                <a16:creationId xmlns:a16="http://schemas.microsoft.com/office/drawing/2014/main" id="{AB895B27-C43D-E074-1C48-5CFB3E0D1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4430" y="2935288"/>
            <a:ext cx="2158995" cy="1644548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D17DAD22-4F52-5F91-ACB8-A8368C23B3A8}"/>
              </a:ext>
            </a:extLst>
          </p:cNvPr>
          <p:cNvSpPr txBox="1"/>
          <p:nvPr/>
        </p:nvSpPr>
        <p:spPr>
          <a:xfrm>
            <a:off x="9869072" y="2628254"/>
            <a:ext cx="1862243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14" dirty="0">
                <a:solidFill>
                  <a:srgbClr val="B51916"/>
                </a:solidFill>
                <a:latin typeface="Fave Script Bold Pro" panose="020B0604020202020204" pitchFamily="2" charset="0"/>
                <a:ea typeface="STXingkai" panose="020B0503020204020204" pitchFamily="2" charset="-122"/>
                <a:cs typeface="Calibri" panose="020F0502020204030204" pitchFamily="34" charset="0"/>
              </a:rPr>
              <a:t>NUOVO ANNUNCIO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1A3688F8-5F14-5ED2-BEE0-12BEA1A8A719}"/>
              </a:ext>
            </a:extLst>
          </p:cNvPr>
          <p:cNvSpPr/>
          <p:nvPr/>
        </p:nvSpPr>
        <p:spPr>
          <a:xfrm>
            <a:off x="1070610" y="1114580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07ACB8B3-C347-D32F-3904-35EA1C924DAD}"/>
              </a:ext>
            </a:extLst>
          </p:cNvPr>
          <p:cNvSpPr/>
          <p:nvPr/>
        </p:nvSpPr>
        <p:spPr>
          <a:xfrm>
            <a:off x="5364587" y="224773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8D8D0C17-A796-7196-5F6C-FE71BE616465}"/>
              </a:ext>
            </a:extLst>
          </p:cNvPr>
          <p:cNvSpPr/>
          <p:nvPr/>
        </p:nvSpPr>
        <p:spPr>
          <a:xfrm>
            <a:off x="8072094" y="1187701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A5CB9161-80F3-94AD-295B-CD1A191A5E1B}"/>
              </a:ext>
            </a:extLst>
          </p:cNvPr>
          <p:cNvSpPr/>
          <p:nvPr/>
        </p:nvSpPr>
        <p:spPr>
          <a:xfrm>
            <a:off x="5757900" y="516757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CAFC7D2-D141-A0A7-57E0-9EA315E632F1}"/>
              </a:ext>
            </a:extLst>
          </p:cNvPr>
          <p:cNvSpPr/>
          <p:nvPr/>
        </p:nvSpPr>
        <p:spPr>
          <a:xfrm>
            <a:off x="8797053" y="5159958"/>
            <a:ext cx="346710" cy="8646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113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8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Fave Script Bold Pro</vt:lpstr>
      <vt:lpstr>Nunito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Annalisa Sabatelli</dc:creator>
  <cp:lastModifiedBy>Annalisa Sabatelli</cp:lastModifiedBy>
  <cp:revision>3</cp:revision>
  <dcterms:created xsi:type="dcterms:W3CDTF">2024-04-19T08:06:37Z</dcterms:created>
  <dcterms:modified xsi:type="dcterms:W3CDTF">2024-05-03T17:30:21Z</dcterms:modified>
</cp:coreProperties>
</file>