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F3F6AE-0E01-B21A-7B33-4CC200F79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F8175-687C-D5BF-6B5F-1281A6689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F5FFCE-A09E-D8B0-BADA-89AF4F63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6FF293-B9E3-3BF8-3DD6-4BA44E16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480B9-B001-AC3E-2FCC-178AFD56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17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AD1CF-95AB-132D-71DC-2C82E2BE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72BC38-3CDE-0AF9-8F09-38AFBF68B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F48209-BBF6-7EA8-A36E-10F1203C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B7FD68-55FA-6A4B-5601-54228C9D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A5B38D-C8F2-00E1-3D83-EFF946AB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48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6AAEE9-B91D-7763-9E68-1403838C1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9127F0-F424-23E4-9E34-3A9514D41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A9C426-B79A-76AC-BAE8-85D22650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1F0C2-FD25-90EE-1391-3FFCD1FC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9EB001-8BAF-AB65-B478-E281709A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36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7D3A4-2C31-0E1C-A2AC-E60D6FE8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967F3E-DAAC-603E-F08D-6151521B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CBECC3-5D27-7694-DC6B-4697385A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7AF48-50CA-C61D-8850-32E8E4CC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D91968-75E8-ED97-5CFA-6587BFCD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79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21F9F8-81E5-1D18-F902-57E6A96E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7AC526-0B7D-FE14-5DCC-30BB7CC8D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A6F8B4-D3BA-57B1-A93B-BB8661CF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0D8FB-1503-E063-EB52-C805F44E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090C34-652D-A98D-207F-FF5C67D2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5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B9299-8BCB-0C68-6C92-00A1BF4E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E3884C-EE49-2B39-4CD1-8F069ABF6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36A3C2-28B6-B2DE-B3D4-CA268AC89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8C8F10-8BF0-FBD1-058F-79AED440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4526FB-B027-BA7D-3D47-76050CDA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9FBCA3-1957-B5FC-A6DA-524606ED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46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6527E-8D31-642B-A650-B231EDCE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CE83FE-6BFF-60B5-E7FA-43ACF33D5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17EF84-96EA-7B56-58E7-88AF9F877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167B3C8-F4E6-F939-7B6D-3D18380DD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B496F0-332C-4644-EC4D-A3C2CD9CF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52F219D-9C8C-3512-DFBD-B42FD09E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748048-6C8C-6A48-0B68-8DF57A91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EDB157-90F6-B92E-B61A-D8C330A2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2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D92A8-36D3-C6EF-2C85-505406E9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BE06DE-A686-316C-2BC1-81C5BEF0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E5B6C8-D488-1C80-9FBF-E1E9C386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585A9A-BE11-1285-5D1D-635FA6D8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55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D2512C-FF98-0C1A-3164-4314AF85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2DFD8A-B0BF-26BD-B2A9-10E2187C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A05041-8B2B-D22B-B3C5-968E0AC0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0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DCB73-2F1E-133C-E3B9-617A8D65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3E1986-707E-5B09-5094-E2E9B022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BC6F04-1AB6-3635-D312-22E5C608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456FC9-9C5E-535F-3D08-5DA1C6C8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B14DEE-D2BD-6756-825A-B69DB62D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132F94-1BD8-D4AB-D8FF-65A99835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1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A0F4F-575F-102E-F470-BC7C570D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6B4AF86-FB29-2712-66D9-872BC3E52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7D7584-613F-A751-9B0A-FFDE0494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173570-AC93-884F-A48A-D28F07D7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40718F-D2C3-FE29-8949-5DD75561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78B6D7-89F1-F908-0954-D2886662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32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A806DCB-9247-33D9-1B3F-5F8243F9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600C8F-4529-D166-96F4-6F997A96A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0076E7-B73C-7C22-43BF-C89E9DDD5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6AB58-4954-4496-9864-14FDFB1C333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875E22-064A-69B3-935A-4AB31EBD2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71FB8-BB03-A42C-4B65-47DE82123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6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E2259DA-48B8-A3D2-A64F-3F67EC92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36" y="1596060"/>
            <a:ext cx="8554419" cy="44021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899E61-E127-8687-1C4D-08F5C1AA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647" y="670753"/>
            <a:ext cx="1103251" cy="9253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023B0DB-411C-AFEB-02C3-27B568559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779" y="486661"/>
            <a:ext cx="1103251" cy="12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90F1687-5016-6944-0EE0-B59B44C9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61" y="1341831"/>
            <a:ext cx="9617273" cy="54563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899E61-E127-8687-1C4D-08F5C1AA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51" y="407097"/>
            <a:ext cx="1103251" cy="9253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023B0DB-411C-AFEB-02C3-27B568559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008" y="172900"/>
            <a:ext cx="1103251" cy="12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83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Annalisa Sabatelli</dc:creator>
  <cp:lastModifiedBy>Annalisa Sabatelli</cp:lastModifiedBy>
  <cp:revision>1</cp:revision>
  <dcterms:created xsi:type="dcterms:W3CDTF">2024-04-19T08:06:37Z</dcterms:created>
  <dcterms:modified xsi:type="dcterms:W3CDTF">2024-04-21T18:33:38Z</dcterms:modified>
</cp:coreProperties>
</file>