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e 1" id="{47368D10-FC06-4D19-A0BB-583F1F50527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rte2" id="{A9467648-7C5B-4AA5-9084-3635BBCC4654}">
          <p14:sldIdLst>
            <p14:sldId id="268"/>
            <p14:sldId id="269"/>
          </p14:sldIdLst>
        </p14:section>
        <p14:section name="Parte3" id="{E31BF306-EE4E-44FE-9C09-BC6BB76DABFF}">
          <p14:sldIdLst>
            <p14:sldId id="271"/>
          </p14:sldIdLst>
        </p14:section>
        <p14:section name="Parte4" id="{C58408AE-3D7F-448E-95DF-38AA14D104C5}">
          <p14:sldIdLst>
            <p14:sldId id="273"/>
          </p14:sldIdLst>
        </p14:section>
        <p14:section name="Parte5" id="{6DABD1BA-AA90-422D-8432-0092812E7144}">
          <p14:sldIdLst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1AF00-66A4-4449-BE6B-395BD9B7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E7CB07-4E65-4348-B708-0671B8F84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BFFD78-2CD8-4AE4-9C1C-991CA4CA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98999A-A4BF-4849-B912-79EA418C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7146FA-E633-4900-8DA8-6D2352FB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03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316F7-C5FC-49F3-AC19-05FA995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20F2B2-37E3-44C0-B185-D7B9DABA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2E409E-3275-438C-B32D-0F4D277D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99590D-DD66-4BC1-BA9F-E5FA2AF3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5EFD4-7E8F-4F91-BFB3-4F71825D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44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849B20-AFBF-4BB0-BB8D-19B304731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C90FAC-8B93-4E8E-8C4F-A96D56EC9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D0F0DC-8B5B-48BF-AF5D-6E89B0B6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DF442D-791A-42C3-A49F-DACC745C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DD5EA3-EBCA-49AD-B8CA-D961B003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77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CBC011-DAC3-4E0E-BC19-59DDB208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8FA85-813A-4F8C-83C7-C6E55C8D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E85908-B3ED-45BD-B8EA-D645BBCF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D05CA-85CD-4184-82AA-ABADB146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FA53AC-1793-473C-B10D-8AFCB061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4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F2A52-A701-4F60-8417-5F1898BE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9B46F5-443B-4F42-A0C1-1851C8CA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FAF716-9285-4052-A1A6-AA785840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C1B339-93AF-4096-BF16-838C8AD9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2929E1-F823-478E-B1E1-9F845332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4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D139D-6DF2-4F2F-BB97-896FED56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D10D7-0B33-47D1-ACA9-F4438679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39BC3A-B137-4137-847A-E4EBA2DC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101B7E-67A2-458A-A1BE-EC849D43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446C20-9264-48A1-A530-0AE83614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218868-23B2-40A3-89B1-DFD00939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1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9BB32-2FD8-4357-B77A-44D38A1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9F93A0-5A63-4A2D-BB90-4CF1359E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C66CD7-69C6-4923-9EC4-22ECCC75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21F2C5-D578-403A-B898-AB28FD408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9AA9FB-9127-4554-AB82-C8E7134D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3E827BF-D56F-4F55-97F2-6C0D998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A57F36-A9DE-4260-9843-1848B045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DD0918-FD7F-4D6B-8050-B59E1DC8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37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E6005-11D7-4DC7-9864-D9959E4C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2936027-D21A-4B28-BABB-85B2DA33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1DC053-6595-4C1D-A10D-99774FE1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E5B95F-109C-43AE-9FA6-C352BE4D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0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10E9FAF-4559-4DB6-B3D6-A1DCF201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C8665C-DDE0-44DC-AAB2-E3675462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D27221-2515-4EFD-9650-B8D8B558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28FD8-70C1-496B-B2E2-1AACD374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5C8B4-6ED7-4656-941F-CCD3C0D4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01CB95-8B6B-4D7E-9DB7-56383FED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5E9E99-6D0D-48D8-8050-A1EB4F86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4510EC-33BC-4981-A2B5-3E745C9E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FA2772-C107-4ECC-87BD-C930979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BA615-024D-4578-9E0E-7F08C17B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B56950-5DCC-4482-B4DF-46326F524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5E5543-67C3-4F7E-A3C4-7A4B1FFB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8D12A-E072-4BF3-B8A3-AD5F6AF3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542EF0-2A19-4DED-BB48-B7101E4A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D917D9-9F17-41C6-A17E-38261976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5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BFB163-6E48-4DB3-848C-790EDA0E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66BA70-5639-406A-A78A-C32C4AA2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6736EB-C1FA-4E2A-8ED3-642AF9F0A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1DCC-3778-41CD-B4C7-9BD243A8068A}" type="datetimeFigureOut">
              <a:rPr lang="it-IT" smtClean="0"/>
              <a:t>01/06/2019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44578E-227D-47F8-BA3E-DE45D12B4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9C1927-2028-4DB1-A5B5-12BE73EAD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9465-117D-4D1B-80E0-B73F030611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8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:\Users\annag\AppData\Local\Microsoft\Windows\INetCache\Content.MSO\46D3717D.tmp">
            <a:extLst>
              <a:ext uri="{FF2B5EF4-FFF2-40B4-BE49-F238E27FC236}">
                <a16:creationId xmlns:a16="http://schemas.microsoft.com/office/drawing/2014/main" id="{1721CA3C-F854-4D05-BB64-3E1DE083F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1" t="8715" r="20939" b="50408"/>
          <a:stretch/>
        </p:blipFill>
        <p:spPr bwMode="auto">
          <a:xfrm>
            <a:off x="3129615" y="1551095"/>
            <a:ext cx="7683203" cy="37558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2668249" y="3207895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254833" y="137920"/>
            <a:ext cx="4873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1.1 DFA – Tre Zeri</a:t>
            </a:r>
          </a:p>
        </p:txBody>
      </p:sp>
    </p:spTree>
    <p:extLst>
      <p:ext uri="{BB962C8B-B14F-4D97-AF65-F5344CB8AC3E}">
        <p14:creationId xmlns:p14="http://schemas.microsoft.com/office/powerpoint/2010/main" val="258381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3321335" y="3277096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80805" y="0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9</a:t>
            </a:r>
          </a:p>
        </p:txBody>
      </p:sp>
      <p:pic>
        <p:nvPicPr>
          <p:cNvPr id="5" name="Immagine 4" descr="C:\Users\annag\AppData\Local\Microsoft\Windows\INetCache\Content.MSO\E3DF95BB.tmp">
            <a:extLst>
              <a:ext uri="{FF2B5EF4-FFF2-40B4-BE49-F238E27FC236}">
                <a16:creationId xmlns:a16="http://schemas.microsoft.com/office/drawing/2014/main" id="{26B35F9A-237E-454D-9B71-F5508C3B3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t="27805" r="7242" b="17623"/>
          <a:stretch/>
        </p:blipFill>
        <p:spPr bwMode="auto">
          <a:xfrm>
            <a:off x="3852082" y="2371335"/>
            <a:ext cx="7936770" cy="3774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027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2976563" y="3202144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80805" y="0"/>
            <a:ext cx="239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10</a:t>
            </a:r>
          </a:p>
        </p:txBody>
      </p:sp>
      <p:pic>
        <p:nvPicPr>
          <p:cNvPr id="6" name="Immagine 5" descr="C:\Users\annag\AppData\Local\Microsoft\Windows\INetCache\Content.MSO\6E310F5D.tmp">
            <a:extLst>
              <a:ext uri="{FF2B5EF4-FFF2-40B4-BE49-F238E27FC236}">
                <a16:creationId xmlns:a16="http://schemas.microsoft.com/office/drawing/2014/main" id="{198FD1D2-B992-4356-AF34-CD079ACF6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" t="24692" r="10043" b="45221"/>
          <a:stretch/>
        </p:blipFill>
        <p:spPr bwMode="auto">
          <a:xfrm>
            <a:off x="3557587" y="1888767"/>
            <a:ext cx="8200098" cy="2230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035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2976563" y="3202144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80805" y="0"/>
            <a:ext cx="239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11</a:t>
            </a:r>
          </a:p>
        </p:txBody>
      </p:sp>
      <p:pic>
        <p:nvPicPr>
          <p:cNvPr id="5" name="Immagine 4" descr="C:\Users\annag\AppData\Local\Microsoft\Windows\INetCache\Content.MSO\1759F673.tmp">
            <a:extLst>
              <a:ext uri="{FF2B5EF4-FFF2-40B4-BE49-F238E27FC236}">
                <a16:creationId xmlns:a16="http://schemas.microsoft.com/office/drawing/2014/main" id="{E4E806B4-1E47-4A78-A1A3-AD8196391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2" b="35468"/>
          <a:stretch/>
        </p:blipFill>
        <p:spPr bwMode="auto">
          <a:xfrm>
            <a:off x="2946583" y="1853032"/>
            <a:ext cx="8781803" cy="27881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138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F54AAAE-D30B-4361-9BC1-244934D4C4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2" t="21415" r="23273" b="13845"/>
          <a:stretch/>
        </p:blipFill>
        <p:spPr bwMode="auto">
          <a:xfrm>
            <a:off x="2453206" y="643466"/>
            <a:ext cx="7285588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1D26C18-3402-487C-9FC1-2042228F3DD6}"/>
              </a:ext>
            </a:extLst>
          </p:cNvPr>
          <p:cNvSpPr/>
          <p:nvPr/>
        </p:nvSpPr>
        <p:spPr>
          <a:xfrm>
            <a:off x="4911089" y="1234031"/>
            <a:ext cx="2208167" cy="477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61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E981314-CEC2-414A-AB38-802938209BF9}"/>
              </a:ext>
            </a:extLst>
          </p:cNvPr>
          <p:cNvGrpSpPr>
            <a:grpSpLocks noChangeAspect="1"/>
          </p:cNvGrpSpPr>
          <p:nvPr/>
        </p:nvGrpSpPr>
        <p:grpSpPr>
          <a:xfrm>
            <a:off x="2638269" y="915173"/>
            <a:ext cx="6865417" cy="5230793"/>
            <a:chOff x="0" y="0"/>
            <a:chExt cx="3680460" cy="280416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0B1ED289-74C3-469D-9F41-9102909BD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3299460" cy="2804160"/>
            </a:xfrm>
            <a:prstGeom prst="rect">
              <a:avLst/>
            </a:prstGeom>
          </p:spPr>
        </p:pic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B44FC2CF-A9BA-4661-A3A5-A9FCCE07B58C}"/>
                </a:ext>
              </a:extLst>
            </p:cNvPr>
            <p:cNvCxnSpPr/>
            <p:nvPr/>
          </p:nvCxnSpPr>
          <p:spPr>
            <a:xfrm>
              <a:off x="0" y="1554480"/>
              <a:ext cx="5410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AE6560-0000-423C-A54C-B5790BB19A13}"/>
              </a:ext>
            </a:extLst>
          </p:cNvPr>
          <p:cNvSpPr txBox="1"/>
          <p:nvPr/>
        </p:nvSpPr>
        <p:spPr>
          <a:xfrm>
            <a:off x="254833" y="137920"/>
            <a:ext cx="2496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2.2</a:t>
            </a:r>
          </a:p>
        </p:txBody>
      </p:sp>
    </p:spTree>
    <p:extLst>
      <p:ext uri="{BB962C8B-B14F-4D97-AF65-F5344CB8AC3E}">
        <p14:creationId xmlns:p14="http://schemas.microsoft.com/office/powerpoint/2010/main" val="382742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F54AAAE-D30B-4361-9BC1-244934D4C4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2" t="21415" r="23273" b="13845"/>
          <a:stretch/>
        </p:blipFill>
        <p:spPr bwMode="auto">
          <a:xfrm>
            <a:off x="2453206" y="643466"/>
            <a:ext cx="7285588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1D26C18-3402-487C-9FC1-2042228F3DD6}"/>
              </a:ext>
            </a:extLst>
          </p:cNvPr>
          <p:cNvSpPr/>
          <p:nvPr/>
        </p:nvSpPr>
        <p:spPr>
          <a:xfrm>
            <a:off x="4911089" y="1968543"/>
            <a:ext cx="2208167" cy="477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48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F54AAAE-D30B-4361-9BC1-244934D4C4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2" t="21415" r="23273" b="13845"/>
          <a:stretch/>
        </p:blipFill>
        <p:spPr bwMode="auto">
          <a:xfrm>
            <a:off x="2453206" y="643466"/>
            <a:ext cx="7285588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1D26C18-3402-487C-9FC1-2042228F3DD6}"/>
              </a:ext>
            </a:extLst>
          </p:cNvPr>
          <p:cNvSpPr/>
          <p:nvPr/>
        </p:nvSpPr>
        <p:spPr>
          <a:xfrm>
            <a:off x="4911089" y="2658083"/>
            <a:ext cx="2208167" cy="477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76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F54AAAE-D30B-4361-9BC1-244934D4C4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2" t="21415" r="23273" b="13845"/>
          <a:stretch/>
        </p:blipFill>
        <p:spPr bwMode="auto">
          <a:xfrm>
            <a:off x="2453206" y="643466"/>
            <a:ext cx="7285588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1D26C18-3402-487C-9FC1-2042228F3DD6}"/>
              </a:ext>
            </a:extLst>
          </p:cNvPr>
          <p:cNvSpPr/>
          <p:nvPr/>
        </p:nvSpPr>
        <p:spPr>
          <a:xfrm>
            <a:off x="4911089" y="3452553"/>
            <a:ext cx="2239219" cy="729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00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2668249" y="3207895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254833" y="137920"/>
            <a:ext cx="5446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1.1 DFA – No Tre Zeri</a:t>
            </a:r>
          </a:p>
        </p:txBody>
      </p:sp>
      <p:pic>
        <p:nvPicPr>
          <p:cNvPr id="5" name="Immagine 4" descr="C:\Users\annag\AppData\Local\Microsoft\Windows\INetCache\Content.MSO\CCD03D93.tmp">
            <a:extLst>
              <a:ext uri="{FF2B5EF4-FFF2-40B4-BE49-F238E27FC236}">
                <a16:creationId xmlns:a16="http://schemas.microsoft.com/office/drawing/2014/main" id="{00478735-6980-4147-9CA4-0412760EC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130" r="22183" b="50408"/>
          <a:stretch/>
        </p:blipFill>
        <p:spPr bwMode="auto">
          <a:xfrm>
            <a:off x="3171041" y="1888781"/>
            <a:ext cx="6068585" cy="29733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00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2668249" y="3132944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254833" y="137920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2</a:t>
            </a:r>
          </a:p>
        </p:txBody>
      </p:sp>
      <p:pic>
        <p:nvPicPr>
          <p:cNvPr id="6" name="Immagine 5" descr="C:\Users\annag\AppData\Local\Microsoft\Windows\INetCache\Content.MSO\F598528F.tmp">
            <a:extLst>
              <a:ext uri="{FF2B5EF4-FFF2-40B4-BE49-F238E27FC236}">
                <a16:creationId xmlns:a16="http://schemas.microsoft.com/office/drawing/2014/main" id="{DE3BAA58-4451-4357-96BD-B6628F6CA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26560" r="13934" b="32564"/>
          <a:stretch/>
        </p:blipFill>
        <p:spPr bwMode="auto">
          <a:xfrm>
            <a:off x="3312826" y="1736326"/>
            <a:ext cx="6722904" cy="29431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754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3132944" y="3192905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254833" y="137920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3</a:t>
            </a:r>
          </a:p>
        </p:txBody>
      </p:sp>
      <p:pic>
        <p:nvPicPr>
          <p:cNvPr id="5" name="Immagine 4" descr="C:\Users\annag\AppData\Local\Microsoft\Windows\INetCache\Content.MSO\C79B4A75.tmp">
            <a:extLst>
              <a:ext uri="{FF2B5EF4-FFF2-40B4-BE49-F238E27FC236}">
                <a16:creationId xmlns:a16="http://schemas.microsoft.com/office/drawing/2014/main" id="{03B20FBA-00CE-47E4-8CB7-1E10CA36FC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84" b="13474"/>
          <a:stretch/>
        </p:blipFill>
        <p:spPr bwMode="auto">
          <a:xfrm>
            <a:off x="3312826" y="463720"/>
            <a:ext cx="6285798" cy="5338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magine 6" descr="C:\Users\annag\AppData\Local\Microsoft\Windows\INetCache\Content.MSO\440C8C91.tmp">
            <a:extLst>
              <a:ext uri="{FF2B5EF4-FFF2-40B4-BE49-F238E27FC236}">
                <a16:creationId xmlns:a16="http://schemas.microsoft.com/office/drawing/2014/main" id="{78763FD8-B57F-4083-A5F9-6CE3B507B9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9" t="34445" r="38369" b="59953"/>
          <a:stretch/>
        </p:blipFill>
        <p:spPr bwMode="auto">
          <a:xfrm>
            <a:off x="9453642" y="2287330"/>
            <a:ext cx="403814" cy="320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547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3192904" y="3207895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254833" y="137920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4</a:t>
            </a:r>
          </a:p>
        </p:txBody>
      </p:sp>
      <p:pic>
        <p:nvPicPr>
          <p:cNvPr id="6" name="Immagine 5" descr="C:\Users\annag\AppData\Local\Microsoft\Windows\INetCache\Content.MSO\359E4DC7.tmp">
            <a:extLst>
              <a:ext uri="{FF2B5EF4-FFF2-40B4-BE49-F238E27FC236}">
                <a16:creationId xmlns:a16="http://schemas.microsoft.com/office/drawing/2014/main" id="{E529C9F3-7CF1-4567-80D3-6C19EE30E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32" y="722695"/>
            <a:ext cx="7549796" cy="5662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29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3397769" y="3205891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254833" y="137920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5</a:t>
            </a:r>
          </a:p>
        </p:txBody>
      </p:sp>
      <p:pic>
        <p:nvPicPr>
          <p:cNvPr id="5" name="Immagine 4" descr="C:\Users\annag\AppData\Local\Microsoft\Windows\INetCache\Content.MSO\31ABC809.tmp">
            <a:extLst>
              <a:ext uri="{FF2B5EF4-FFF2-40B4-BE49-F238E27FC236}">
                <a16:creationId xmlns:a16="http://schemas.microsoft.com/office/drawing/2014/main" id="{F618C2CB-DB55-43B2-B251-EA55ADA1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" r="22961" b="16793"/>
          <a:stretch/>
        </p:blipFill>
        <p:spPr bwMode="auto">
          <a:xfrm>
            <a:off x="3922425" y="488403"/>
            <a:ext cx="5772385" cy="52251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135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3397769" y="3205891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254833" y="137920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6</a:t>
            </a:r>
          </a:p>
        </p:txBody>
      </p:sp>
      <p:pic>
        <p:nvPicPr>
          <p:cNvPr id="6" name="Immagine 5" descr="C:\Users\annag\AppData\Local\Microsoft\Windows\INetCache\Content.MSO\BF826C03.tmp">
            <a:extLst>
              <a:ext uri="{FF2B5EF4-FFF2-40B4-BE49-F238E27FC236}">
                <a16:creationId xmlns:a16="http://schemas.microsoft.com/office/drawing/2014/main" id="{35BC9536-80F7-4277-8E4E-553EA8841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25523" r="9888" b="44183"/>
          <a:stretch/>
        </p:blipFill>
        <p:spPr bwMode="auto">
          <a:xfrm>
            <a:off x="3947409" y="2096621"/>
            <a:ext cx="6242191" cy="1890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105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3321335" y="3277096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254833" y="137920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7</a:t>
            </a:r>
          </a:p>
        </p:txBody>
      </p:sp>
      <p:pic>
        <p:nvPicPr>
          <p:cNvPr id="5" name="Immagine 4" descr="C:\Users\annag\AppData\Local\Microsoft\Windows\INetCache\Content.MSO\175BAFFF.tmp">
            <a:extLst>
              <a:ext uri="{FF2B5EF4-FFF2-40B4-BE49-F238E27FC236}">
                <a16:creationId xmlns:a16="http://schemas.microsoft.com/office/drawing/2014/main" id="{7F2D4B8D-D926-4B60-ABE2-6B57577AE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11412" r="17202" b="36299"/>
          <a:stretch/>
        </p:blipFill>
        <p:spPr bwMode="auto">
          <a:xfrm>
            <a:off x="3890962" y="584629"/>
            <a:ext cx="7431005" cy="40445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748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DA0E5-2D76-4E1D-9623-A5DBE3069F27}"/>
              </a:ext>
            </a:extLst>
          </p:cNvPr>
          <p:cNvCxnSpPr>
            <a:cxnSpLocks/>
          </p:cNvCxnSpPr>
          <p:nvPr/>
        </p:nvCxnSpPr>
        <p:spPr>
          <a:xfrm>
            <a:off x="3321335" y="3277096"/>
            <a:ext cx="644577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4308CE-911C-45EB-A305-CBA933849143}"/>
              </a:ext>
            </a:extLst>
          </p:cNvPr>
          <p:cNvSpPr txBox="1"/>
          <p:nvPr/>
        </p:nvSpPr>
        <p:spPr>
          <a:xfrm>
            <a:off x="100363" y="44983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/>
                </a:solidFill>
              </a:rPr>
              <a:t>ESERCIZIO 8</a:t>
            </a:r>
          </a:p>
        </p:txBody>
      </p:sp>
      <p:pic>
        <p:nvPicPr>
          <p:cNvPr id="6" name="Immagine 5" descr="C:\Users\annag\AppData\Local\Microsoft\Windows\INetCache\Content.MSO\C7A83965.tmp">
            <a:extLst>
              <a:ext uri="{FF2B5EF4-FFF2-40B4-BE49-F238E27FC236}">
                <a16:creationId xmlns:a16="http://schemas.microsoft.com/office/drawing/2014/main" id="{A71A2F61-7C8F-441F-9A46-C592F69EA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0" t="16807" r="14712" b="39204"/>
          <a:stretch/>
        </p:blipFill>
        <p:spPr bwMode="auto">
          <a:xfrm>
            <a:off x="3611926" y="1547731"/>
            <a:ext cx="7480795" cy="31157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6986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Office PowerPoint</Application>
  <PresentationFormat>Widescreen</PresentationFormat>
  <Paragraphs>13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CALAFATO Laura</dc:creator>
  <cp:lastModifiedBy>CALAFATO Laura</cp:lastModifiedBy>
  <cp:revision>5</cp:revision>
  <dcterms:created xsi:type="dcterms:W3CDTF">2019-06-02T14:12:37Z</dcterms:created>
  <dcterms:modified xsi:type="dcterms:W3CDTF">2019-06-02T15:02:30Z</dcterms:modified>
</cp:coreProperties>
</file>