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/>
    <p:restoredTop sz="94833"/>
  </p:normalViewPr>
  <p:slideViewPr>
    <p:cSldViewPr snapToGrid="0">
      <p:cViewPr varScale="1">
        <p:scale>
          <a:sx n="73" d="100"/>
          <a:sy n="73" d="100"/>
        </p:scale>
        <p:origin x="1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76357"/>
            <a:ext cx="10839972" cy="8927909"/>
            <a:chOff x="513141" y="576357"/>
            <a:chExt cx="10839972" cy="89279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76357"/>
              <a:ext cx="10839972" cy="8927909"/>
              <a:chOff x="857961" y="1420611"/>
              <a:chExt cx="10839972" cy="892790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420611"/>
                <a:ext cx="10839972" cy="8927909"/>
                <a:chOff x="879225" y="2427048"/>
                <a:chExt cx="10839972" cy="892790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427048"/>
                  <a:ext cx="10839972" cy="8927909"/>
                  <a:chOff x="293589" y="2574532"/>
                  <a:chExt cx="10839972" cy="8927909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74532"/>
                    <a:ext cx="10786239" cy="8189416"/>
                    <a:chOff x="285225" y="2714562"/>
                    <a:chExt cx="10786239" cy="818941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4,264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4,262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0236" y="2714562"/>
                      <a:ext cx="7991228" cy="830998"/>
                      <a:chOff x="3080236" y="2714562"/>
                      <a:chExt cx="7991228" cy="830998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3425" y="2714562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143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1,361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0236" y="2714563"/>
                        <a:ext cx="137085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149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1,450 languages</a:t>
                        </a:r>
                      </a:p>
                    </p:txBody>
                  </p: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2EEE1F8-E1B9-5E10-B5F0-12BDBFF0A390}"/>
                      </a:ext>
                    </a:extLst>
                  </p:cNvPr>
                  <p:cNvGrpSpPr/>
                  <p:nvPr/>
                </p:nvGrpSpPr>
                <p:grpSpPr>
                  <a:xfrm>
                    <a:off x="6529652" y="2591459"/>
                    <a:ext cx="930058" cy="996448"/>
                    <a:chOff x="8864239" y="-29002"/>
                    <a:chExt cx="930058" cy="996448"/>
                  </a:xfrm>
                </p:grpSpPr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DB3AFB1F-1597-3BC9-3015-2B1735752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4239" y="690447"/>
                      <a:ext cx="9300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GELATO</a:t>
                      </a:r>
                      <a:endParaRPr lang="en-US" sz="12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3BD8B4BB-F7F8-5AE5-1D1D-261EB8CE09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3271" t="10526" r="16206"/>
                    <a:stretch/>
                  </p:blipFill>
                  <p:spPr>
                    <a:xfrm>
                      <a:off x="9081734" y="-29002"/>
                      <a:ext cx="495068" cy="7587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088601" y="9602922"/>
                    <a:ext cx="8044960" cy="1786352"/>
                    <a:chOff x="3088601" y="9602922"/>
                    <a:chExt cx="8044960" cy="1786352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601" y="10107438"/>
                      <a:ext cx="162299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1,432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314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545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322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1,403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1591" y="10107438"/>
                      <a:ext cx="1588403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330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570 languages</a:t>
                      </a:r>
                    </a:p>
                  </p:txBody>
                </p: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962BB3BC-AA15-2146-9B22-4E74A6732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39532" y="10024711"/>
                      <a:ext cx="930058" cy="996448"/>
                      <a:chOff x="8903303" y="-155595"/>
                      <a:chExt cx="930058" cy="996448"/>
                    </a:xfrm>
                  </p:grpSpPr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537A1C4-46CE-4AF8-9CE8-1C0B2EC1E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3303" y="563854"/>
                        <a:ext cx="9300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rgbClr val="7030A0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GELATO</a:t>
                        </a:r>
                        <a:endParaRPr lang="en-US" sz="1200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pic>
                    <p:nvPicPr>
                      <p:cNvPr id="103" name="Picture 102">
                        <a:extLst>
                          <a:ext uri="{FF2B5EF4-FFF2-40B4-BE49-F238E27FC236}">
                            <a16:creationId xmlns:a16="http://schemas.microsoft.com/office/drawing/2014/main" id="{8B992E65-DD04-701A-F644-B6655DA396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3271" t="10526" r="16206"/>
                      <a:stretch/>
                    </p:blipFill>
                    <p:spPr>
                      <a:xfrm>
                        <a:off x="9120798" y="-155595"/>
                        <a:ext cx="495068" cy="75879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518A2819-0326-1FA5-D8BA-714D04FBCCF3}"/>
                        </a:ext>
                      </a:extLst>
                    </p:cNvPr>
                    <p:cNvSpPr/>
                    <p:nvPr/>
                  </p:nvSpPr>
                  <p:spPr>
                    <a:xfrm rot="9491364">
                      <a:off x="6787904" y="9602922"/>
                      <a:ext cx="2056334" cy="1786352"/>
                    </a:xfrm>
                    <a:prstGeom prst="arc">
                      <a:avLst>
                        <a:gd name="adj1" fmla="val 14345825"/>
                        <a:gd name="adj2" fmla="val 20946889"/>
                      </a:avLst>
                    </a:prstGeom>
                    <a:noFill/>
                    <a:ln w="6350">
                      <a:solidFill>
                        <a:srgbClr val="7030A0"/>
                      </a:solidFill>
                      <a:prstDash val="dash"/>
                      <a:bevel/>
                      <a:head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130" name="Arc 129">
                    <a:extLst>
                      <a:ext uri="{FF2B5EF4-FFF2-40B4-BE49-F238E27FC236}">
                        <a16:creationId xmlns:a16="http://schemas.microsoft.com/office/drawing/2014/main" id="{D6BE3E74-C3FA-DE8D-11BF-C9E6A7E74D93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5098599" y="9589739"/>
                    <a:ext cx="2056334" cy="1786352"/>
                  </a:xfrm>
                  <a:prstGeom prst="arc">
                    <a:avLst>
                      <a:gd name="adj1" fmla="val 14345825"/>
                      <a:gd name="adj2" fmla="val 20809460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  <a:gd name="connsiteX3" fmla="*/ 1028167 w 2056334"/>
                              <a:gd name="connsiteY3" fmla="*/ 893176 h 1786352"/>
                              <a:gd name="connsiteX4" fmla="*/ 553840 w 2056334"/>
                              <a:gd name="connsiteY4" fmla="*/ 100726 h 1786352"/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2056334" h="1786352" stroke="0" extrusionOk="0">
                                <a:moveTo>
                                  <a:pt x="553840" y="100726"/>
                                </a:moveTo>
                                <a:cubicBezTo>
                                  <a:pt x="784765" y="-34425"/>
                                  <a:pt x="1109074" y="-28570"/>
                                  <a:pt x="1392499" y="57956"/>
                                </a:cubicBezTo>
                                <a:cubicBezTo>
                                  <a:pt x="1762862" y="173530"/>
                                  <a:pt x="1925587" y="396211"/>
                                  <a:pt x="2027054" y="681542"/>
                                </a:cubicBezTo>
                                <a:cubicBezTo>
                                  <a:pt x="1754471" y="725766"/>
                                  <a:pt x="1400750" y="819357"/>
                                  <a:pt x="1028167" y="893176"/>
                                </a:cubicBezTo>
                                <a:cubicBezTo>
                                  <a:pt x="902625" y="747141"/>
                                  <a:pt x="810628" y="379527"/>
                                  <a:pt x="553840" y="100726"/>
                                </a:cubicBezTo>
                                <a:close/>
                              </a:path>
                              <a:path w="2056334" h="1786352" fill="none" extrusionOk="0">
                                <a:moveTo>
                                  <a:pt x="553840" y="100726"/>
                                </a:moveTo>
                                <a:cubicBezTo>
                                  <a:pt x="863362" y="-10721"/>
                                  <a:pt x="1136584" y="-69006"/>
                                  <a:pt x="1392499" y="57956"/>
                                </a:cubicBezTo>
                                <a:cubicBezTo>
                                  <a:pt x="1656401" y="154159"/>
                                  <a:pt x="1940296" y="401623"/>
                                  <a:pt x="2027054" y="681542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1" name="Arc 130">
                    <a:extLst>
                      <a:ext uri="{FF2B5EF4-FFF2-40B4-BE49-F238E27FC236}">
                        <a16:creationId xmlns:a16="http://schemas.microsoft.com/office/drawing/2014/main" id="{784BD473-BF7F-C5F3-8B0F-6F2C24FAD357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2859149" y="7909590"/>
                    <a:ext cx="4635177" cy="3571242"/>
                  </a:xfrm>
                  <a:prstGeom prst="arc">
                    <a:avLst>
                      <a:gd name="adj1" fmla="val 14987328"/>
                      <a:gd name="adj2" fmla="val 20033647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34346D6-128C-91B7-D6F6-61F2EBDDB1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019" y="10975903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265 pops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2A235C9-788A-5A51-2B38-ACC99C58DDA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325" y="1095017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420 pops</a:t>
                    </a:r>
                  </a:p>
                </p:txBody>
              </p: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56328CA0-77A1-6E7F-9DE6-EC67EB5B99EA}"/>
                      </a:ext>
                    </a:extLst>
                  </p:cNvPr>
                  <p:cNvSpPr/>
                  <p:nvPr/>
                </p:nvSpPr>
                <p:spPr>
                  <a:xfrm rot="9491364">
                    <a:off x="6457055" y="7931199"/>
                    <a:ext cx="4635177" cy="3571242"/>
                  </a:xfrm>
                  <a:prstGeom prst="arc">
                    <a:avLst>
                      <a:gd name="adj1" fmla="val 14987328"/>
                      <a:gd name="adj2" fmla="val 20044055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BC9326FF-0098-AFDC-903E-C0E91DEC1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4273" y="1097590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416 pops</a:t>
                    </a: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E198D-9B4C-6B52-5247-527C1360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13" y="1098824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256 pops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3F8D47F-CFC0-95D0-C7B5-327E1935DF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58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1ED8B913-3521-E932-260D-B36E23E0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86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9AA0DEA4-24B4-B12C-F18B-1685575B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4618" y="2999450"/>
                    <a:ext cx="2091571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90D40FB-7D6D-9646-FCD9-48D62B7D3C1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901" y="2710375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330 pops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D515DB7A-326A-2B69-DA77-865B8FE5D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289957" y="2999450"/>
                    <a:ext cx="2051254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2369CB-50DD-A80A-D66A-D6C0E40EA62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273260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314 pops</a:t>
                    </a:r>
                  </a:p>
                </p:txBody>
              </p: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3414" y="3388289"/>
                  <a:ext cx="2071908" cy="61185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3746543" y="325681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171" idx="1"/>
                </p:cNvCxnSpPr>
                <p:nvPr/>
              </p:nvCxnSpPr>
              <p:spPr>
                <a:xfrm flipH="1">
                  <a:off x="10545793" y="3396955"/>
                  <a:ext cx="331152" cy="603189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876945" y="3258455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62EBBD4-6A82-70A2-A809-1CC9E7D9FCF4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H="1" flipV="1">
                  <a:off x="7580317" y="3440423"/>
                  <a:ext cx="2438492" cy="604297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59ADB5AE-1171-3047-94AF-FBD938AE69A7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V="1">
                  <a:off x="7154053" y="3440423"/>
                  <a:ext cx="426264" cy="610535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0410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144489" y="9672245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3414" y="9552542"/>
                  <a:ext cx="2706996" cy="709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H="1" flipV="1">
                  <a:off x="4444566" y="9556867"/>
                  <a:ext cx="41166" cy="40308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091429" y="9555093"/>
                  <a:ext cx="0" cy="40486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451377" y="967589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2092</TotalTime>
  <Words>205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20</cp:revision>
  <dcterms:created xsi:type="dcterms:W3CDTF">2023-12-21T12:02:34Z</dcterms:created>
  <dcterms:modified xsi:type="dcterms:W3CDTF">2024-01-05T15:08:37Z</dcterms:modified>
</cp:coreProperties>
</file>