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94845"/>
  </p:normalViewPr>
  <p:slideViewPr>
    <p:cSldViewPr snapToGrid="0">
      <p:cViewPr varScale="1">
        <p:scale>
          <a:sx n="95" d="100"/>
          <a:sy n="95" d="100"/>
        </p:scale>
        <p:origin x="3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8B7B55-E002-3035-AF40-B70DAABA4ADA}"/>
              </a:ext>
            </a:extLst>
          </p:cNvPr>
          <p:cNvGrpSpPr>
            <a:grpSpLocks/>
          </p:cNvGrpSpPr>
          <p:nvPr/>
        </p:nvGrpSpPr>
        <p:grpSpPr>
          <a:xfrm>
            <a:off x="1137749" y="624990"/>
            <a:ext cx="13204213" cy="11710370"/>
            <a:chOff x="-66486" y="185894"/>
            <a:chExt cx="13204213" cy="117103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1FED2E-8A56-5A93-47AC-E4CE8A2232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6486" y="185894"/>
              <a:ext cx="7952800" cy="11710370"/>
              <a:chOff x="-66486" y="185894"/>
              <a:chExt cx="7952800" cy="11710370"/>
            </a:xfrm>
          </p:grpSpPr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E9E4BF4F-7E1F-DDC8-1178-373056CCF26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Brace 85">
                <a:extLst>
                  <a:ext uri="{FF2B5EF4-FFF2-40B4-BE49-F238E27FC236}">
                    <a16:creationId xmlns:a16="http://schemas.microsoft.com/office/drawing/2014/main" id="{EA4AB21D-2F2E-B39F-076F-ED74A77A3E88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ight Brace 86">
                <a:extLst>
                  <a:ext uri="{FF2B5EF4-FFF2-40B4-BE49-F238E27FC236}">
                    <a16:creationId xmlns:a16="http://schemas.microsoft.com/office/drawing/2014/main" id="{0E463C59-26CD-D425-9EF6-E5A76719679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6FD9FF72-87E6-F0EC-7BB4-AEDCC5C32F3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7E5EA7-B979-2442-8F9C-0D4EFE99869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66486" y="185894"/>
                <a:ext cx="7669172" cy="11704305"/>
                <a:chOff x="-66486" y="185894"/>
                <a:chExt cx="7669172" cy="11704305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C330C14-692E-37B3-FE66-4C2F674AD3E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66486" y="185894"/>
                  <a:ext cx="7669172" cy="11704305"/>
                  <a:chOff x="-66486" y="185894"/>
                  <a:chExt cx="7669172" cy="11704305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C8FE7686-A20D-A7A4-8FC8-8226A6513B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66486" y="185894"/>
                    <a:ext cx="7669172" cy="11704305"/>
                    <a:chOff x="-66486" y="185894"/>
                    <a:chExt cx="7669172" cy="11704305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633EE68D-EE04-7E56-FE8A-AE83987C0C0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66486" y="185894"/>
                      <a:ext cx="7669172" cy="11704305"/>
                      <a:chOff x="-66486" y="185894"/>
                      <a:chExt cx="7669172" cy="11704305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1DCD038C-5148-80BE-13E2-DBA256A57C0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66486" y="185894"/>
                        <a:ext cx="7669172" cy="11704305"/>
                        <a:chOff x="-66486" y="185894"/>
                        <a:chExt cx="7669172" cy="11704305"/>
                      </a:xfrm>
                    </p:grpSpPr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15E9EB13-B5C2-0C07-F185-335BC554D2B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167079" y="10690833"/>
                          <a:ext cx="3341912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96F7CBDB-212C-96DF-EC20-3C738733A5F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2203197" y="10783782"/>
                          <a:ext cx="1644470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21ECC262-689D-957D-4271-5FF5C903DE1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66486" y="185894"/>
                          <a:ext cx="7669172" cy="11697130"/>
                          <a:chOff x="-232741" y="61203"/>
                          <a:chExt cx="7669172" cy="11697130"/>
                        </a:xfrm>
                      </p:grpSpPr>
                      <p:sp>
                        <p:nvSpPr>
                          <p:cNvPr id="108" name="TextBox 107">
                            <a:extLst>
                              <a:ext uri="{FF2B5EF4-FFF2-40B4-BE49-F238E27FC236}">
                                <a16:creationId xmlns:a16="http://schemas.microsoft.com/office/drawing/2014/main" id="{C0C8E06E-17B3-0087-1691-012029EA252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655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54B6C1C0-6BEC-1112-A246-6535FC69E64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8405" y="160205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5C667F8F-B2B6-5E43-346A-81BAA2FF88D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78261" y="4399647"/>
                            <a:ext cx="1884494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curation step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BAAF572-6F51-7A4B-0F69-095A9088891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2000824" y="61203"/>
                            <a:ext cx="3359202" cy="6160183"/>
                            <a:chOff x="2904295" y="726802"/>
                            <a:chExt cx="3359202" cy="6160183"/>
                          </a:xfrm>
                        </p:grpSpPr>
                        <p:grpSp>
                          <p:nvGrpSpPr>
                            <p:cNvPr id="137" name="Group 136">
                              <a:extLst>
                                <a:ext uri="{FF2B5EF4-FFF2-40B4-BE49-F238E27FC236}">
                                  <a16:creationId xmlns:a16="http://schemas.microsoft.com/office/drawing/2014/main" id="{A3B5C241-09D3-5A55-980E-1BCA95ED9E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904295" y="726802"/>
                              <a:ext cx="3325686" cy="3231223"/>
                              <a:chOff x="22237" y="698659"/>
                              <a:chExt cx="3325685" cy="3231223"/>
                            </a:xfrm>
                          </p:grpSpPr>
                          <p:grpSp>
                            <p:nvGrpSpPr>
                              <p:cNvPr id="152" name="Group 151">
                                <a:extLst>
                                  <a:ext uri="{FF2B5EF4-FFF2-40B4-BE49-F238E27FC236}">
                                    <a16:creationId xmlns:a16="http://schemas.microsoft.com/office/drawing/2014/main" id="{08124305-4396-392D-61DB-E316CC8E4E7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329661" y="698659"/>
                                <a:ext cx="2733440" cy="3231223"/>
                                <a:chOff x="264806" y="565556"/>
                                <a:chExt cx="2733440" cy="3231223"/>
                              </a:xfrm>
                            </p:grpSpPr>
                            <p:sp>
                              <p:nvSpPr>
                                <p:cNvPr id="157" name="TextBox 156">
                                  <a:extLst>
                                    <a:ext uri="{FF2B5EF4-FFF2-40B4-BE49-F238E27FC236}">
                                      <a16:creationId xmlns:a16="http://schemas.microsoft.com/office/drawing/2014/main" id="{19ECE8C9-B573-1540-F2DC-927FAFE2E6F8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515057" y="3581335"/>
                                  <a:ext cx="782586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8" name="TextBox 157">
                                  <a:extLst>
                                    <a:ext uri="{FF2B5EF4-FFF2-40B4-BE49-F238E27FC236}">
                                      <a16:creationId xmlns:a16="http://schemas.microsoft.com/office/drawing/2014/main" id="{FC26B87A-E3DE-5505-146C-903DAD142CCA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64806" y="565556"/>
                                  <a:ext cx="2733440" cy="55412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1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data/GBInd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153" name="Group 152">
                                <a:extLst>
                                  <a:ext uri="{FF2B5EF4-FFF2-40B4-BE49-F238E27FC236}">
                                    <a16:creationId xmlns:a16="http://schemas.microsoft.com/office/drawing/2014/main" id="{F19BEDA4-F614-A787-3DB5-6C5668853E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2237" y="1365787"/>
                                <a:ext cx="3325685" cy="2146868"/>
                                <a:chOff x="22237" y="1365787"/>
                                <a:chExt cx="3325685" cy="2146868"/>
                              </a:xfrm>
                            </p:grpSpPr>
                            <p:sp>
                              <p:nvSpPr>
                                <p:cNvPr id="154" name="Rectangle 153">
                                  <a:extLst>
                                    <a:ext uri="{FF2B5EF4-FFF2-40B4-BE49-F238E27FC236}">
                                      <a16:creationId xmlns:a16="http://schemas.microsoft.com/office/drawing/2014/main" id="{352B6B08-FEA8-CE5C-42C6-3F6590B695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2237" y="1365787"/>
                                  <a:ext cx="3325685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5" name="TextBox 154">
                                  <a:extLst>
                                    <a:ext uri="{FF2B5EF4-FFF2-40B4-BE49-F238E27FC236}">
                                      <a16:creationId xmlns:a16="http://schemas.microsoft.com/office/drawing/2014/main" id="{6580088D-BB05-82B6-A73B-571767A146DC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4057" y="2702825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156" name="Picture 155">
                                  <a:extLst>
                                    <a:ext uri="{FF2B5EF4-FFF2-40B4-BE49-F238E27FC236}">
                                      <a16:creationId xmlns:a16="http://schemas.microsoft.com/office/drawing/2014/main" id="{7E420051-A9D7-134E-FBFE-FDE3B120DD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28553" y="1890012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138" name="Straight Arrow Connector 137">
                              <a:extLst>
                                <a:ext uri="{FF2B5EF4-FFF2-40B4-BE49-F238E27FC236}">
                                  <a16:creationId xmlns:a16="http://schemas.microsoft.com/office/drawing/2014/main" id="{D7BC2DD1-3097-2E6E-7CD2-624BCD1131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723506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9" name="TextBox 138">
                              <a:extLst>
                                <a:ext uri="{FF2B5EF4-FFF2-40B4-BE49-F238E27FC236}">
                                  <a16:creationId xmlns:a16="http://schemas.microsoft.com/office/drawing/2014/main" id="{DE7E7CEB-9E54-0E1D-D724-64AB0A48E57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10467" y="3701096"/>
                              <a:ext cx="803425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removals</a:t>
                              </a:r>
                            </a:p>
                          </p:txBody>
                        </p:sp>
                        <p:cxnSp>
                          <p:nvCxnSpPr>
                            <p:cNvPr id="140" name="Straight Arrow Connector 139">
                              <a:extLst>
                                <a:ext uri="{FF2B5EF4-FFF2-40B4-BE49-F238E27FC236}">
                                  <a16:creationId xmlns:a16="http://schemas.microsoft.com/office/drawing/2014/main" id="{30E75AD1-6FC8-5950-2C91-9641279B100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745042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1" name="TextBox 140">
                              <a:extLst>
                                <a:ext uri="{FF2B5EF4-FFF2-40B4-BE49-F238E27FC236}">
                                  <a16:creationId xmlns:a16="http://schemas.microsoft.com/office/drawing/2014/main" id="{2D16FB9F-7CE6-230B-16F3-2AEE1F8D677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107591" y="3900933"/>
                              <a:ext cx="941283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142" name="Straight Arrow Connector 141">
                              <a:extLst>
                                <a:ext uri="{FF2B5EF4-FFF2-40B4-BE49-F238E27FC236}">
                                  <a16:creationId xmlns:a16="http://schemas.microsoft.com/office/drawing/2014/main" id="{D4BFD473-463B-1ED1-D000-10AF4C37281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286284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3" name="TextBox 142">
                              <a:extLst>
                                <a:ext uri="{FF2B5EF4-FFF2-40B4-BE49-F238E27FC236}">
                                  <a16:creationId xmlns:a16="http://schemas.microsoft.com/office/drawing/2014/main" id="{04A7D9A9-F1BB-511B-5FE6-B0F465D3A48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018799" y="5496428"/>
                              <a:ext cx="862736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68C5FF03-36BE-9EA4-09F0-47CC5E6DDC9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772529" y="4495533"/>
                              <a:ext cx="963725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145" name="Straight Arrow Connector 144">
                              <a:extLst>
                                <a:ext uri="{FF2B5EF4-FFF2-40B4-BE49-F238E27FC236}">
                                  <a16:creationId xmlns:a16="http://schemas.microsoft.com/office/drawing/2014/main" id="{22EA1988-2A0D-3178-7037-4292B98F4C3A}"/>
                                </a:ext>
                              </a:extLst>
                            </p:cNvPr>
                            <p:cNvCxnSpPr>
                              <a:cxnSpLocks/>
                              <a:endCxn id="144" idx="2"/>
                            </p:cNvCxnSpPr>
                            <p:nvPr/>
                          </p:nvCxnSpPr>
                          <p:spPr>
                            <a:xfrm flipV="1">
                              <a:off x="4330316" y="4834087"/>
                              <a:ext cx="924076" cy="2052898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" name="Straight Arrow Connector 145">
                              <a:extLst>
                                <a:ext uri="{FF2B5EF4-FFF2-40B4-BE49-F238E27FC236}">
                                  <a16:creationId xmlns:a16="http://schemas.microsoft.com/office/drawing/2014/main" id="{E013A0A7-6DA0-314C-9E59-3855C85AB3F5}"/>
                                </a:ext>
                              </a:extLst>
                            </p:cNvPr>
                            <p:cNvCxnSpPr>
                              <a:cxnSpLocks/>
                              <a:stCxn id="147" idx="0"/>
                              <a:endCxn id="144" idx="2"/>
                            </p:cNvCxnSpPr>
                            <p:nvPr/>
                          </p:nvCxnSpPr>
                          <p:spPr>
                            <a:xfrm flipH="1" flipV="1">
                              <a:off x="5254393" y="4834087"/>
                              <a:ext cx="282256" cy="25011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7" name="TextBox 146">
                              <a:extLst>
                                <a:ext uri="{FF2B5EF4-FFF2-40B4-BE49-F238E27FC236}">
                                  <a16:creationId xmlns:a16="http://schemas.microsoft.com/office/drawing/2014/main" id="{ECB9443C-5404-6748-B7EC-D750CA5A3C7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047572" y="5084201"/>
                              <a:ext cx="97815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148" name="Straight Arrow Connector 147">
                              <a:extLst>
                                <a:ext uri="{FF2B5EF4-FFF2-40B4-BE49-F238E27FC236}">
                                  <a16:creationId xmlns:a16="http://schemas.microsoft.com/office/drawing/2014/main" id="{5EB2BEEA-3444-0FE1-8DEC-DB3DAD9A148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914782" y="5515659"/>
                              <a:ext cx="614235" cy="137132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9" name="TextBox 148">
                              <a:extLst>
                                <a:ext uri="{FF2B5EF4-FFF2-40B4-BE49-F238E27FC236}">
                                  <a16:creationId xmlns:a16="http://schemas.microsoft.com/office/drawing/2014/main" id="{1A2F7A8F-F278-3387-AD17-CE8286A7D3F0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99662" y="6049944"/>
                              <a:ext cx="64383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meta-variables</a:t>
                              </a:r>
                            </a:p>
                          </p:txBody>
                        </p:sp>
                        <p:cxnSp>
                          <p:nvCxnSpPr>
                            <p:cNvPr id="150" name="Straight Arrow Connector 149">
                              <a:extLst>
                                <a:ext uri="{FF2B5EF4-FFF2-40B4-BE49-F238E27FC236}">
                                  <a16:creationId xmlns:a16="http://schemas.microsoft.com/office/drawing/2014/main" id="{0786D36D-53B6-15A3-4547-E0CA905CBD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5529018" y="5478275"/>
                              <a:ext cx="7631" cy="140673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1" name="TextBox 150">
                              <a:extLst>
                                <a:ext uri="{FF2B5EF4-FFF2-40B4-BE49-F238E27FC236}">
                                  <a16:creationId xmlns:a16="http://schemas.microsoft.com/office/drawing/2014/main" id="{CFA87F9F-90E2-C6E7-1DF9-9F530AB5426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522318" y="5972556"/>
                              <a:ext cx="74117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12" name="TextBox 111">
                            <a:extLst>
                              <a:ext uri="{FF2B5EF4-FFF2-40B4-BE49-F238E27FC236}">
                                <a16:creationId xmlns:a16="http://schemas.microsoft.com/office/drawing/2014/main" id="{A4A56EFB-7D26-EA42-F473-E37873FBFC8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071687" y="11179567"/>
                            <a:ext cx="1189749" cy="338554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./output/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</a:p>
                        </p:txBody>
                      </p:sp>
                      <p:sp>
                        <p:nvSpPr>
                          <p:cNvPr id="113" name="TextBox 112">
                            <a:extLst>
                              <a:ext uri="{FF2B5EF4-FFF2-40B4-BE49-F238E27FC236}">
                                <a16:creationId xmlns:a16="http://schemas.microsoft.com/office/drawing/2014/main" id="{F90DAFB8-1645-EBD3-FCBA-53D6E521B85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663525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./input/decisions-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115" name="Right Brace 114">
                            <a:extLst>
                              <a:ext uri="{FF2B5EF4-FFF2-40B4-BE49-F238E27FC236}">
                                <a16:creationId xmlns:a16="http://schemas.microsoft.com/office/drawing/2014/main" id="{13E0EFFD-4B98-B07C-232F-63475011FAA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6" name="TextBox 115">
                            <a:extLst>
                              <a:ext uri="{FF2B5EF4-FFF2-40B4-BE49-F238E27FC236}">
                                <a16:creationId xmlns:a16="http://schemas.microsoft.com/office/drawing/2014/main" id="{7AF6616E-9EB2-FF27-691B-7768EBD33BE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2027" y="11181081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GBInd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117" name="TextBox 116">
                            <a:extLst>
                              <a:ext uri="{FF2B5EF4-FFF2-40B4-BE49-F238E27FC236}">
                                <a16:creationId xmlns:a16="http://schemas.microsoft.com/office/drawing/2014/main" id="{EAE6D915-E4D6-9D29-461A-16868683620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668891" y="7648982"/>
                            <a:ext cx="84029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158 retentions</a:t>
                            </a:r>
                          </a:p>
                        </p:txBody>
                      </p:sp>
                      <p:cxnSp>
                        <p:nvCxnSpPr>
                          <p:cNvPr id="118" name="Straight Arrow Connector 117">
                            <a:extLst>
                              <a:ext uri="{FF2B5EF4-FFF2-40B4-BE49-F238E27FC236}">
                                <a16:creationId xmlns:a16="http://schemas.microsoft.com/office/drawing/2014/main" id="{50DB7C89-B416-8241-D1E5-6330DADC778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932534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9" name="TextBox 118">
                            <a:extLst>
                              <a:ext uri="{FF2B5EF4-FFF2-40B4-BE49-F238E27FC236}">
                                <a16:creationId xmlns:a16="http://schemas.microsoft.com/office/drawing/2014/main" id="{724CA244-E6C0-9896-DAC3-73F89A266FE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46242" y="7607497"/>
                            <a:ext cx="80342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45 removals</a:t>
                            </a:r>
                          </a:p>
                        </p:txBody>
                      </p:sp>
                      <p:cxnSp>
                        <p:nvCxnSpPr>
                          <p:cNvPr id="120" name="Straight Arrow Connector 119">
                            <a:extLst>
                              <a:ext uri="{FF2B5EF4-FFF2-40B4-BE49-F238E27FC236}">
                                <a16:creationId xmlns:a16="http://schemas.microsoft.com/office/drawing/2014/main" id="{8C958E5F-0C6E-4CEA-8B4E-E5BA01C2198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994381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1" name="TextBox 120">
                            <a:extLst>
                              <a:ext uri="{FF2B5EF4-FFF2-40B4-BE49-F238E27FC236}">
                                <a16:creationId xmlns:a16="http://schemas.microsoft.com/office/drawing/2014/main" id="{2A8E80BC-665A-A10E-0BE7-020B3BD5D72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65138" y="7818220"/>
                            <a:ext cx="941283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122" name="Straight Arrow Connector 121">
                            <a:extLst>
                              <a:ext uri="{FF2B5EF4-FFF2-40B4-BE49-F238E27FC236}">
                                <a16:creationId xmlns:a16="http://schemas.microsoft.com/office/drawing/2014/main" id="{69EFAFE1-B303-5B86-17BB-DFA80BEE675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522059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3" name="TextBox 122">
                            <a:extLst>
                              <a:ext uri="{FF2B5EF4-FFF2-40B4-BE49-F238E27FC236}">
                                <a16:creationId xmlns:a16="http://schemas.microsoft.com/office/drawing/2014/main" id="{F0EB914F-75AA-D4F7-E5A3-2B12156974D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65804" y="8401934"/>
                            <a:ext cx="96372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124" name="Straight Arrow Connector 123">
                            <a:extLst>
                              <a:ext uri="{FF2B5EF4-FFF2-40B4-BE49-F238E27FC236}">
                                <a16:creationId xmlns:a16="http://schemas.microsoft.com/office/drawing/2014/main" id="{62D94705-D20A-D83D-DCA6-6D532472B042}"/>
                              </a:ext>
                            </a:extLst>
                          </p:cNvPr>
                          <p:cNvCxnSpPr>
                            <a:cxnSpLocks/>
                            <a:endCxn id="123" idx="2"/>
                          </p:cNvCxnSpPr>
                          <p:nvPr/>
                        </p:nvCxnSpPr>
                        <p:spPr>
                          <a:xfrm flipV="1">
                            <a:off x="4340023" y="8740488"/>
                            <a:ext cx="7644" cy="2874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5" name="TextBox 124">
                            <a:extLst>
                              <a:ext uri="{FF2B5EF4-FFF2-40B4-BE49-F238E27FC236}">
                                <a16:creationId xmlns:a16="http://schemas.microsoft.com/office/drawing/2014/main" id="{DC2A7D5C-B153-5CCA-023E-6BAFC9D6FB3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93562" y="9030057"/>
                            <a:ext cx="92044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38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26" name="Straight Arrow Connector 125">
                            <a:extLst>
                              <a:ext uri="{FF2B5EF4-FFF2-40B4-BE49-F238E27FC236}">
                                <a16:creationId xmlns:a16="http://schemas.microsoft.com/office/drawing/2014/main" id="{FCAE5A45-2FFF-45F1-4E7B-21E5DC9761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887246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0A962EFA-1764-DA37-5B5D-04B1D42D172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288412" y="9789280"/>
                            <a:ext cx="741178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E6E1EF8D-6960-6B28-EE41-30CD36D7376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376337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9" name="TextBox 128">
                            <a:extLst>
                              <a:ext uri="{FF2B5EF4-FFF2-40B4-BE49-F238E27FC236}">
                                <a16:creationId xmlns:a16="http://schemas.microsoft.com/office/drawing/2014/main" id="{AD6085CB-6E74-DA43-746A-E4F9CEB449F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48067" y="9736141"/>
                            <a:ext cx="74117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33 input features, conditioned</a:t>
                            </a:r>
                          </a:p>
                        </p:txBody>
                      </p:sp>
                      <p:sp>
                        <p:nvSpPr>
                          <p:cNvPr id="130" name="Right Brace 129">
                            <a:extLst>
                              <a:ext uri="{FF2B5EF4-FFF2-40B4-BE49-F238E27FC236}">
                                <a16:creationId xmlns:a16="http://schemas.microsoft.com/office/drawing/2014/main" id="{831D48D7-F5DE-2151-7F52-0C1D9ECC65F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31" name="TextBox 130">
                            <a:extLst>
                              <a:ext uri="{FF2B5EF4-FFF2-40B4-BE49-F238E27FC236}">
                                <a16:creationId xmlns:a16="http://schemas.microsoft.com/office/drawing/2014/main" id="{CE1F1A72-4908-6F07-5EEC-C50CAF75D811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8813401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./input//decisions-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132" name="Right Brace 131">
                            <a:extLst>
                              <a:ext uri="{FF2B5EF4-FFF2-40B4-BE49-F238E27FC236}">
                                <a16:creationId xmlns:a16="http://schemas.microsoft.com/office/drawing/2014/main" id="{15CA1844-4520-CC51-418E-932F8D0B25E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3" name="Right Brace 132">
                            <a:extLst>
                              <a:ext uri="{FF2B5EF4-FFF2-40B4-BE49-F238E27FC236}">
                                <a16:creationId xmlns:a16="http://schemas.microsoft.com/office/drawing/2014/main" id="{1DE86431-5B75-BF13-6A76-1B3EFC5ABB5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C991C201-2F0F-4E13-8196-724CF5098123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89936" y="1098937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2F2264FE-62E7-EC5A-D16D-BE72AD9D1AC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32741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136" name="TextBox 135">
                            <a:extLst>
                              <a:ext uri="{FF2B5EF4-FFF2-40B4-BE49-F238E27FC236}">
                                <a16:creationId xmlns:a16="http://schemas.microsoft.com/office/drawing/2014/main" id="{60C7C8CB-C74D-8162-7C68-225C01A975E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26484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104" name="Straight Arrow Connector 103">
                        <a:extLst>
                          <a:ext uri="{FF2B5EF4-FFF2-40B4-BE49-F238E27FC236}">
                            <a16:creationId xmlns:a16="http://schemas.microsoft.com/office/drawing/2014/main" id="{2BA27617-1C1A-CF16-8365-47C82E9356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41224" y="11112220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505498B6-1E9E-B36C-CE30-9F708E7FCA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37942" y="10935252"/>
                      <a:ext cx="1180858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./output/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6F34DC70-216A-03FF-2BEE-C9AE3B6F42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842417" y="1130343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AC787449-C929-E747-F15A-BEDF8B50314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171603" y="6348302"/>
                  <a:ext cx="3341912" cy="1199366"/>
                  <a:chOff x="93141" y="7586541"/>
                  <a:chExt cx="3341912" cy="1199366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5D5F91BA-5EAA-04C2-719C-8E6C545F99F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3141" y="7586541"/>
                    <a:ext cx="3341912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5CD1E39-E4C0-E3A9-3544-2A65875D4B5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9259" y="7679490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5350989-B570-EA75-6250-C6B572D936B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8199966"/>
                    <a:ext cx="1177650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53B4482-D53D-C6DC-216A-BD9DE63BA61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4344" y="8201480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6F6DC2B7-96BF-851C-D08E-7717D95814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7286" y="8007928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A0D3975-4597-670D-9EEA-FA3FE3BEF9E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7830960"/>
                    <a:ext cx="1180858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456C34D4-FDB2-937F-3541-30EAAC3866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68479" y="8199144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9A7A-6DE5-E379-93BA-7730AE350CB6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31110" y="188338"/>
              <a:ext cx="5306617" cy="11699573"/>
              <a:chOff x="7831110" y="188338"/>
              <a:chExt cx="5306617" cy="116995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49C682E-8A6B-C284-6DD2-2B88EB51525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31110" y="188338"/>
                <a:ext cx="5306617" cy="7364501"/>
                <a:chOff x="7831110" y="188338"/>
                <a:chExt cx="5306617" cy="736450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E5954EF-A5ED-5479-B899-ED4D077EA96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31110" y="188338"/>
                  <a:ext cx="5306617" cy="7364501"/>
                  <a:chOff x="7831110" y="188338"/>
                  <a:chExt cx="5306617" cy="7364501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098E1592-B0D1-B418-4756-BE2F7CB1F5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831110" y="188338"/>
                    <a:ext cx="5306617" cy="7364501"/>
                    <a:chOff x="8593572" y="276208"/>
                    <a:chExt cx="5306617" cy="7364501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A4BA59DC-47D8-208B-78EA-8A913C8B65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3572" y="276208"/>
                      <a:ext cx="5306617" cy="7364501"/>
                      <a:chOff x="5168661" y="1289245"/>
                      <a:chExt cx="5306615" cy="7364502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9F3F9466-A62D-9B69-04DE-7B4A23A03F0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68661" y="1289245"/>
                        <a:ext cx="5306615" cy="7364502"/>
                        <a:chOff x="5356209" y="1284835"/>
                        <a:chExt cx="5306615" cy="736450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5D3893B5-9BE8-8551-7D93-B24975B2B7D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56209" y="1284835"/>
                          <a:ext cx="5271348" cy="7364502"/>
                          <a:chOff x="629300" y="783265"/>
                          <a:chExt cx="5271348" cy="7364502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E898AC73-E7A8-031E-1D70-8A22AC4E6A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629300" y="783265"/>
                            <a:ext cx="5175803" cy="7364502"/>
                            <a:chOff x="-2317612" y="622019"/>
                            <a:chExt cx="5175803" cy="7364502"/>
                          </a:xfrm>
                        </p:grpSpPr>
                        <p:grpSp>
                          <p:nvGrpSpPr>
                            <p:cNvPr id="79" name="Group 78">
                              <a:extLst>
                                <a:ext uri="{FF2B5EF4-FFF2-40B4-BE49-F238E27FC236}">
                                  <a16:creationId xmlns:a16="http://schemas.microsoft.com/office/drawing/2014/main" id="{37078BDF-4470-2F95-C64E-4F3ED03991C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17612" y="3475383"/>
                              <a:ext cx="5175803" cy="4511138"/>
                              <a:chOff x="-1712528" y="5792822"/>
                              <a:chExt cx="5175803" cy="4511138"/>
                            </a:xfrm>
                          </p:grpSpPr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072CB536-2B55-05B5-AC01-2678C75E4A9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4D4FA5BC-FFED-D695-4E98-6C9AAAC6D24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12528" y="5792822"/>
                                <a:ext cx="2678606" cy="4380527"/>
                                <a:chOff x="-2416162" y="3316316"/>
                                <a:chExt cx="2678606" cy="4380527"/>
                              </a:xfrm>
                            </p:grpSpPr>
                            <p:sp>
                              <p:nvSpPr>
                                <p:cNvPr id="83" name="TextBox 82">
                                  <a:extLst>
                                    <a:ext uri="{FF2B5EF4-FFF2-40B4-BE49-F238E27FC236}">
                                      <a16:creationId xmlns:a16="http://schemas.microsoft.com/office/drawing/2014/main" id="{06C7786F-3341-7A3B-903A-023BF7B5ADCA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4" name="TextBox 83">
                                  <a:extLst>
                                    <a:ext uri="{FF2B5EF4-FFF2-40B4-BE49-F238E27FC236}">
                                      <a16:creationId xmlns:a16="http://schemas.microsoft.com/office/drawing/2014/main" id="{433D29C4-DB27-A5D0-073F-901496ADBC4B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16162" y="3316316"/>
                                  <a:ext cx="1064714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80" name="TextBox 79">
                              <a:extLst>
                                <a:ext uri="{FF2B5EF4-FFF2-40B4-BE49-F238E27FC236}">
                                  <a16:creationId xmlns:a16="http://schemas.microsoft.com/office/drawing/2014/main" id="{2A5F8463-03DB-96D4-2E67-162AF8A2815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435100" y="622019"/>
                              <a:ext cx="3607525" cy="5541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1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data/TypLinkInd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64" name="Straight Arrow Connector 63">
                            <a:extLst>
                              <a:ext uri="{FF2B5EF4-FFF2-40B4-BE49-F238E27FC236}">
                                <a16:creationId xmlns:a16="http://schemas.microsoft.com/office/drawing/2014/main" id="{A2810A94-DF95-A39F-F9FE-7CA5A19C83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Arrow Connector 64">
                            <a:extLst>
                              <a:ext uri="{FF2B5EF4-FFF2-40B4-BE49-F238E27FC236}">
                                <a16:creationId xmlns:a16="http://schemas.microsoft.com/office/drawing/2014/main" id="{5C644C97-9FC0-D4E8-6896-408836500E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BFE117C5-9204-173D-89D8-C409B9B777F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19034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removals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275204D9-6406-B4D6-D79C-BFEB6FA7B405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667299" y="3896749"/>
                            <a:ext cx="144827" cy="15526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B1E56093-8155-0940-2245-7ACD24C4B79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835934" y="4399996"/>
                            <a:ext cx="10647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69" name="Straight Arrow Connector 68">
                            <a:extLst>
                              <a:ext uri="{FF2B5EF4-FFF2-40B4-BE49-F238E27FC236}">
                                <a16:creationId xmlns:a16="http://schemas.microsoft.com/office/drawing/2014/main" id="{20FF9DDC-3E75-D6AD-94F1-1E7985B9754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899882AD-15A7-1D12-A0B1-9D02DD5B6C5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437397" y="5923950"/>
                            <a:ext cx="920445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74978145-4790-735C-C285-8F49A58D9DB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800958" y="4812181"/>
                            <a:ext cx="112242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72" name="Straight Arrow Connector 71">
                            <a:extLst>
                              <a:ext uri="{FF2B5EF4-FFF2-40B4-BE49-F238E27FC236}">
                                <a16:creationId xmlns:a16="http://schemas.microsoft.com/office/drawing/2014/main" id="{47A371FC-8041-681C-6D3A-3C9A6504D271}"/>
                              </a:ext>
                            </a:extLst>
                          </p:cNvPr>
                          <p:cNvCxnSpPr>
                            <a:cxnSpLocks/>
                            <a:stCxn id="74" idx="1"/>
                            <a:endCxn id="71" idx="2"/>
                          </p:cNvCxnSpPr>
                          <p:nvPr/>
                        </p:nvCxnSpPr>
                        <p:spPr>
                          <a:xfrm flipH="1">
                            <a:off x="2362169" y="5273755"/>
                            <a:ext cx="1446861" cy="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3" name="Straight Arrow Connector 72">
                            <a:extLst>
                              <a:ext uri="{FF2B5EF4-FFF2-40B4-BE49-F238E27FC236}">
                                <a16:creationId xmlns:a16="http://schemas.microsoft.com/office/drawing/2014/main" id="{7523D854-6F5D-427A-C588-B95C6D1814F5}"/>
                              </a:ext>
                            </a:extLst>
                          </p:cNvPr>
                          <p:cNvCxnSpPr>
                            <a:cxnSpLocks/>
                            <a:endCxn id="71" idx="2"/>
                          </p:cNvCxnSpPr>
                          <p:nvPr/>
                        </p:nvCxnSpPr>
                        <p:spPr>
                          <a:xfrm flipV="1">
                            <a:off x="2362169" y="5273846"/>
                            <a:ext cx="0" cy="166332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3653EDF6-8B45-5887-B540-B96E09E7D4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09030" y="5042922"/>
                            <a:ext cx="97815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75" name="Straight Arrow Connector 74">
                            <a:extLst>
                              <a:ext uri="{FF2B5EF4-FFF2-40B4-BE49-F238E27FC236}">
                                <a16:creationId xmlns:a16="http://schemas.microsoft.com/office/drawing/2014/main" id="{7024081C-C685-34E5-7251-5A20346D744B}"/>
                              </a:ext>
                            </a:extLst>
                          </p:cNvPr>
                          <p:cNvCxnSpPr>
                            <a:cxnSpLocks/>
                            <a:endCxn id="74" idx="2"/>
                          </p:cNvCxnSpPr>
                          <p:nvPr/>
                        </p:nvCxnSpPr>
                        <p:spPr>
                          <a:xfrm flipV="1">
                            <a:off x="3570113" y="5504587"/>
                            <a:ext cx="727994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0C82CDB8-25CB-F614-2D37-C214EADB728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22446" y="5909682"/>
                            <a:ext cx="143003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77" name="Straight Arrow Connector 76">
                            <a:extLst>
                              <a:ext uri="{FF2B5EF4-FFF2-40B4-BE49-F238E27FC236}">
                                <a16:creationId xmlns:a16="http://schemas.microsoft.com/office/drawing/2014/main" id="{B0E82424-771C-E711-60AA-ACE17616153E}"/>
                              </a:ext>
                            </a:extLst>
                          </p:cNvPr>
                          <p:cNvCxnSpPr>
                            <a:cxnSpLocks/>
                            <a:endCxn id="74" idx="2"/>
                          </p:cNvCxnSpPr>
                          <p:nvPr/>
                        </p:nvCxnSpPr>
                        <p:spPr>
                          <a:xfrm flipH="1" flipV="1">
                            <a:off x="4298107" y="5504587"/>
                            <a:ext cx="879265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8" name="TextBox 77">
                            <a:extLst>
                              <a:ext uri="{FF2B5EF4-FFF2-40B4-BE49-F238E27FC236}">
                                <a16:creationId xmlns:a16="http://schemas.microsoft.com/office/drawing/2014/main" id="{C295221F-9687-4771-2893-50160E8B5C4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29455" y="5868670"/>
                            <a:ext cx="107564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30A33314-5B59-3606-A607-6FCA53B8E9D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260768" cy="3144116"/>
                          <a:chOff x="5402056" y="1949518"/>
                          <a:chExt cx="5260768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F5CCADF-5EBB-EBDE-7F21-A6E0FA3B28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5E43000C-42F8-F49C-8E57-F6DD534A1A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0C7782E7-FB27-8FA9-19E6-48BA6FD7517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B8CF29AF-84C1-4A92-645F-EE4DF13BB255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6980C0CE-3570-0F9A-BD98-01375B9A2C93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7696A08D-3630-2546-BE34-BF7466CB168B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8CE0E50F-09EB-15EE-1115-A9F3256F3539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4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8BDA7607-D197-AB05-618D-31D397AED8DE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6B5593DE-2014-5CC7-53AC-13A418E14A46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06E14909-5347-7754-2283-7BF2D50E2EE7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96240" y="3323397"/>
                                <a:ext cx="2621229" cy="67710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(output/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6E734A48-E3F9-D787-50B0-5960177E09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BBBE31EB-97C7-9E43-7AAE-D346DF3344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083119"/>
                            <a:ext cx="3624842" cy="1010515"/>
                            <a:chOff x="7037982" y="4083119"/>
                            <a:chExt cx="3624842" cy="1010515"/>
                          </a:xfrm>
                        </p:grpSpPr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B312B1E9-8AA5-BD25-BE24-CECD72BB89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462599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A92270E-19E0-BC9C-FBCB-6C54863CC0E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387202" y="4322754"/>
                              <a:ext cx="100700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removals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1362DAEB-15AD-83FF-786E-0A05FAD1984A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394210" y="4553587"/>
                              <a:ext cx="144825" cy="14746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DAFAB650-8111-46F2-AC41-60E4E0B9535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610250" y="4083119"/>
                              <a:ext cx="98135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1F0DB2D4-3CBB-B8A4-85AD-A7115AC6A0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527577" y="4489428"/>
                              <a:ext cx="113524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89898342-6013-F93F-0206-1C437F8EA00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6165FE13-F4B6-2E61-CA44-1D6A4D7344E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635450"/>
                              <a:ext cx="1314737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removals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A8A09D2E-4BC3-E1F4-AAC9-C277CE61F3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098044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D88B02F-D2B2-9C87-F5BF-721DE42F981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5078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./compile-external-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329A3B66-8A69-0698-52E5-24F3D698D5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321372BD-5B30-8EB6-F65F-188E3EB09DC4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36D07AD-52A9-3C25-E031-11D4D298164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784486" y="6474081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335CCA-EBF9-EE59-D577-EBE27B89B55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945366"/>
                  <a:ext cx="1177650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8A9D95D-CE3F-EFE6-E041-6865621B9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0C5222-A31B-25D7-F101-63E3DC8E09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576360"/>
                  <a:ext cx="1180858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D187E13-70ED-AF93-0165-43261B90D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06A282-61B3-8574-E8A2-056AFA9D5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770E23-CED8-CFCE-D217-50E1CA6FB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18A23E-7597-EB45-1785-A62996CB9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161" y="10797941"/>
                <a:ext cx="1644470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./create-full-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4B46C6-342F-661F-D3F2-B3FE9000E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1280438"/>
                <a:ext cx="1177650" cy="33855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976CBA9-903D-365E-5862-8108CCDA0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31A356-BE03-45A6-F740-CDA222806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0911432"/>
                <a:ext cx="1180858" cy="33855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E85C52-2A0E-D8ED-2B98-B932E726F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80B0C9-7669-8C6C-F8AB-3E46AD08C8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289228" cy="3130231"/>
              <a:chOff x="7740348" y="7560602"/>
              <a:chExt cx="5289228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7E042-73AB-894B-57CC-80804394F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02299E-9689-726A-D7FE-B06CD0D55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96D0BEE-C66C-AA97-FBD0-2D278B667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ABB572-6D06-B32F-3121-E3C9F682D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311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49 removals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8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3F36B3-1524-4806-1F70-77B840D8F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0278" y="7879345"/>
                <a:ext cx="949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13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B0BCA0-3E47-BEB0-E24F-0FB204D3F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36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CA41B00-3120-CF4A-6ADE-7DA776A48C3A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30793"/>
                <a:ext cx="0" cy="22945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960516-CE57-75BE-8A8F-9C6C22AF82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5828" y="9113254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AFDD793-49F4-EF72-B79B-8D8BA9C58B0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574919"/>
                <a:ext cx="697809" cy="1111051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EBAE87-094E-84B5-9FB7-6A1E4CBB5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63D8659-55FC-4960-A46F-F30FD4B73DCC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574919"/>
                <a:ext cx="725761" cy="1115914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6DFE20-59F0-E59E-FD37-7A53F8C663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18931" y="9841482"/>
                <a:ext cx="1357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560B56-0858-D21E-B4F4-7245B9440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2460</TotalTime>
  <Words>659</Words>
  <Application>Microsoft Macintosh PowerPoint</Application>
  <PresentationFormat>Custom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33</cp:revision>
  <cp:lastPrinted>2024-01-15T12:14:02Z</cp:lastPrinted>
  <dcterms:created xsi:type="dcterms:W3CDTF">2023-12-21T12:02:34Z</dcterms:created>
  <dcterms:modified xsi:type="dcterms:W3CDTF">2024-01-15T15:11:59Z</dcterms:modified>
</cp:coreProperties>
</file>