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6"/>
    <p:restoredTop sz="94854"/>
  </p:normalViewPr>
  <p:slideViewPr>
    <p:cSldViewPr snapToGrid="0">
      <p:cViewPr>
        <p:scale>
          <a:sx n="42" d="100"/>
          <a:sy n="42" d="100"/>
        </p:scale>
        <p:origin x="188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608522" y="548158"/>
            <a:ext cx="10690858" cy="8392101"/>
            <a:chOff x="608522" y="548158"/>
            <a:chExt cx="10690858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608522" y="548158"/>
              <a:ext cx="10690858" cy="8392101"/>
              <a:chOff x="953342" y="1392412"/>
              <a:chExt cx="10690858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953342" y="1392412"/>
                <a:ext cx="10690858" cy="8392101"/>
                <a:chOff x="974606" y="2398849"/>
                <a:chExt cx="10690858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974606" y="2398849"/>
                  <a:ext cx="10690858" cy="8392101"/>
                  <a:chOff x="388970" y="2546333"/>
                  <a:chExt cx="10690858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388970" y="2546333"/>
                    <a:ext cx="10690858" cy="8198282"/>
                    <a:chOff x="380606" y="2686363"/>
                    <a:chExt cx="10690858" cy="8198282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606" y="2891309"/>
                      <a:ext cx="10690858" cy="7993336"/>
                      <a:chOff x="588344" y="2891310"/>
                      <a:chExt cx="10690858" cy="7993336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5945" y="5947090"/>
                        <a:ext cx="10063257" cy="4937556"/>
                        <a:chOff x="1049961" y="1400393"/>
                        <a:chExt cx="10063257" cy="4937556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9961" y="2038766"/>
                          <a:ext cx="10063257" cy="4299183"/>
                          <a:chOff x="1049961" y="2038766"/>
                          <a:chExt cx="10063257" cy="4299183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496425" cy="1174313"/>
                              <a:chOff x="3206956" y="1996059"/>
                              <a:chExt cx="7496425" cy="1174313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85963" y="2245947"/>
                                <a:ext cx="1354246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587901"/>
                                <a:ext cx="1831177" cy="582471"/>
                                <a:chOff x="3234252" y="1908070"/>
                                <a:chExt cx="1831177" cy="582471"/>
                              </a:xfrm>
                            </p:grpSpPr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908070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36543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249891" y="2260550"/>
                                <a:ext cx="1453490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961" y="5783951"/>
                            <a:ext cx="1255472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TLI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91310"/>
                        <a:ext cx="10690858" cy="7102054"/>
                        <a:chOff x="588344" y="2891310"/>
                        <a:chExt cx="10690858" cy="7102054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91310"/>
                          <a:ext cx="10653724" cy="2750944"/>
                          <a:chOff x="459494" y="607514"/>
                          <a:chExt cx="10653724" cy="2750944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65164" y="607514"/>
                            <a:ext cx="10048054" cy="2750944"/>
                            <a:chOff x="1065164" y="607514"/>
                            <a:chExt cx="10048054" cy="2750944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041414"/>
                                <a:ext cx="7496425" cy="1285747"/>
                                <a:chOff x="3206956" y="1564908"/>
                                <a:chExt cx="7496425" cy="1285747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564908"/>
                                  <a:ext cx="1831177" cy="1273861"/>
                                  <a:chOff x="3234252" y="885077"/>
                                  <a:chExt cx="1831177" cy="1273861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885077"/>
                                    <a:ext cx="179568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feature design +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157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46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39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65164" y="607514"/>
                              <a:ext cx="1361270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1,140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1,223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568366" y="10107437"/>
                    <a:ext cx="7287939" cy="830997"/>
                    <a:chOff x="3568366" y="10107437"/>
                    <a:chExt cx="7287939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8366" y="10107437"/>
                      <a:ext cx="1322361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18466" y="10107437"/>
                      <a:ext cx="1237839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4416" y="10107437"/>
                      <a:ext cx="1316386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6876" y="10107437"/>
                      <a:ext cx="1322362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H="1" flipV="1">
                  <a:off x="4810727" y="9568176"/>
                  <a:ext cx="4456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693693" y="9568176"/>
                  <a:ext cx="3947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9C143F-09C8-8EB1-69AC-57025EAB358F}"/>
              </a:ext>
            </a:extLst>
          </p:cNvPr>
          <p:cNvSpPr txBox="1"/>
          <p:nvPr/>
        </p:nvSpPr>
        <p:spPr>
          <a:xfrm>
            <a:off x="3509416" y="4514374"/>
            <a:ext cx="179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feature design +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logical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3828</TotalTime>
  <Words>191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36</cp:revision>
  <dcterms:created xsi:type="dcterms:W3CDTF">2023-12-21T12:02:34Z</dcterms:created>
  <dcterms:modified xsi:type="dcterms:W3CDTF">2024-06-26T07:07:53Z</dcterms:modified>
</cp:coreProperties>
</file>