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"/>
  </p:notesMasterIdLst>
  <p:sldIdLst>
    <p:sldId id="256" r:id="rId2"/>
  </p:sldIdLst>
  <p:sldSz cx="122396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1D"/>
    <a:srgbClr val="EBC64A"/>
    <a:srgbClr val="F6D326"/>
    <a:srgbClr val="F6B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8"/>
    <p:restoredTop sz="94830"/>
  </p:normalViewPr>
  <p:slideViewPr>
    <p:cSldViewPr snapToGrid="0">
      <p:cViewPr varScale="1">
        <p:scale>
          <a:sx n="151" d="100"/>
          <a:sy n="151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7FC17-05F1-5941-99BF-2CFB8DD61DE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263" y="1143000"/>
            <a:ext cx="69945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50151-3DE0-F34F-BBFB-147F8B580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6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1pPr>
    <a:lvl2pPr marL="112281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2pPr>
    <a:lvl3pPr marL="224562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3pPr>
    <a:lvl4pPr marL="336844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4pPr>
    <a:lvl5pPr marL="449125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5pPr>
    <a:lvl6pPr marL="5614066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6pPr>
    <a:lvl7pPr marL="673687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7pPr>
    <a:lvl8pPr marL="785969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8pPr>
    <a:lvl9pPr marL="8982507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8263" y="1143000"/>
            <a:ext cx="69945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50151-3DE0-F34F-BBFB-147F8B580C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883861"/>
            <a:ext cx="9179719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2836605"/>
            <a:ext cx="917971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3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287536"/>
            <a:ext cx="2639169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287536"/>
            <a:ext cx="7764512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1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0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346419"/>
            <a:ext cx="10556677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3614203"/>
            <a:ext cx="10556677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82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7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437680"/>
            <a:ext cx="5201841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437680"/>
            <a:ext cx="5201841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287536"/>
            <a:ext cx="10556677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323916"/>
            <a:ext cx="517793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1972747"/>
            <a:ext cx="5177935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323916"/>
            <a:ext cx="520343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1972747"/>
            <a:ext cx="5203435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4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1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1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360045"/>
            <a:ext cx="394759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777597"/>
            <a:ext cx="619631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1620202"/>
            <a:ext cx="394759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360045"/>
            <a:ext cx="394759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777597"/>
            <a:ext cx="619631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1620202"/>
            <a:ext cx="394759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7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287536"/>
            <a:ext cx="1055667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437680"/>
            <a:ext cx="1055667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5005626"/>
            <a:ext cx="275391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BC49A-E8DF-6544-B7B9-136C9E9A988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5005626"/>
            <a:ext cx="413087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5005626"/>
            <a:ext cx="275391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2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1751ECA-579E-3429-96B9-24ABC6E52907}"/>
              </a:ext>
            </a:extLst>
          </p:cNvPr>
          <p:cNvSpPr>
            <a:spLocks/>
          </p:cNvSpPr>
          <p:nvPr/>
        </p:nvSpPr>
        <p:spPr>
          <a:xfrm>
            <a:off x="820019" y="1202791"/>
            <a:ext cx="3231542" cy="3599858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54E1B8-E34D-8E22-17B3-1F725A94AE17}"/>
              </a:ext>
            </a:extLst>
          </p:cNvPr>
          <p:cNvSpPr>
            <a:spLocks/>
          </p:cNvSpPr>
          <p:nvPr/>
        </p:nvSpPr>
        <p:spPr>
          <a:xfrm>
            <a:off x="4510558" y="1202791"/>
            <a:ext cx="3231542" cy="3599858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B1B68A-9C0A-A8D3-5884-83CB7A882B74}"/>
              </a:ext>
            </a:extLst>
          </p:cNvPr>
          <p:cNvSpPr>
            <a:spLocks/>
          </p:cNvSpPr>
          <p:nvPr/>
        </p:nvSpPr>
        <p:spPr>
          <a:xfrm>
            <a:off x="8270132" y="1202791"/>
            <a:ext cx="3231542" cy="3599858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4EA7C5-86F9-B750-F188-7251F9D4E464}"/>
              </a:ext>
            </a:extLst>
          </p:cNvPr>
          <p:cNvGrpSpPr/>
          <p:nvPr/>
        </p:nvGrpSpPr>
        <p:grpSpPr>
          <a:xfrm>
            <a:off x="4668172" y="521387"/>
            <a:ext cx="2865849" cy="4142266"/>
            <a:chOff x="2444184" y="2631194"/>
            <a:chExt cx="2865849" cy="414226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644DEF-C1F0-5237-9A86-57D6B75D8CAE}"/>
                </a:ext>
              </a:extLst>
            </p:cNvPr>
            <p:cNvSpPr txBox="1">
              <a:spLocks/>
            </p:cNvSpPr>
            <p:nvPr/>
          </p:nvSpPr>
          <p:spPr>
            <a:xfrm>
              <a:off x="3715227" y="380705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F2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7C74C2-7698-E7E2-023B-15B95101725E}"/>
                </a:ext>
              </a:extLst>
            </p:cNvPr>
            <p:cNvSpPr txBox="1">
              <a:spLocks/>
            </p:cNvSpPr>
            <p:nvPr/>
          </p:nvSpPr>
          <p:spPr>
            <a:xfrm>
              <a:off x="3535181" y="2631194"/>
              <a:ext cx="8033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Helvetica" pitchFamily="2" charset="0"/>
                </a:rPr>
                <a:t>B.</a:t>
              </a:r>
            </a:p>
          </p:txBody>
        </p:sp>
        <p:graphicFrame>
          <p:nvGraphicFramePr>
            <p:cNvPr id="13" name="Table 12">
              <a:extLst>
                <a:ext uri="{FF2B5EF4-FFF2-40B4-BE49-F238E27FC236}">
                  <a16:creationId xmlns:a16="http://schemas.microsoft.com/office/drawing/2014/main" id="{8667EDC7-90A1-BA98-F23F-9285B702131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48139438"/>
                </p:ext>
              </p:extLst>
            </p:nvPr>
          </p:nvGraphicFramePr>
          <p:xfrm>
            <a:off x="2708808" y="4186724"/>
            <a:ext cx="1948336" cy="1527841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23982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73411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50943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marL="0" marR="0" lvl="0" indent="0" algn="ctr" defTabSz="1619951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b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c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d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</a:tbl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453EDD-F116-AAD3-8AAC-8ED0BA76F29D}"/>
                </a:ext>
              </a:extLst>
            </p:cNvPr>
            <p:cNvSpPr txBox="1">
              <a:spLocks/>
            </p:cNvSpPr>
            <p:nvPr/>
          </p:nvSpPr>
          <p:spPr>
            <a:xfrm>
              <a:off x="2738911" y="3442774"/>
              <a:ext cx="22763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latin typeface="Helvetica" pitchFamily="2" charset="0"/>
                </a:rPr>
                <a:t>F1 = True OR F2 = 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3C1965-BEDF-CC24-21FB-9F5F60CAD8D4}"/>
                </a:ext>
              </a:extLst>
            </p:cNvPr>
            <p:cNvSpPr txBox="1">
              <a:spLocks/>
            </p:cNvSpPr>
            <p:nvPr/>
          </p:nvSpPr>
          <p:spPr>
            <a:xfrm>
              <a:off x="2444184" y="5757797"/>
              <a:ext cx="28658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Marginal 1: P(F2 = True)</a:t>
              </a:r>
            </a:p>
            <a:p>
              <a:pPr algn="ctr"/>
              <a:r>
                <a:rPr lang="en-US" sz="1200" dirty="0">
                  <a:latin typeface="Helvetica" pitchFamily="2" charset="0"/>
                </a:rPr>
                <a:t>Marginal 2: P(F1 = True)</a:t>
              </a:r>
            </a:p>
            <a:p>
              <a:pPr algn="ctr"/>
              <a:endParaRPr lang="en-US" sz="1200" dirty="0">
                <a:latin typeface="Helvetica" pitchFamily="2" charset="0"/>
              </a:endParaRPr>
            </a:p>
            <a:p>
              <a:pPr algn="ctr"/>
              <a:r>
                <a:rPr lang="en-US" sz="1200" dirty="0">
                  <a:latin typeface="Helvetica" pitchFamily="2" charset="0"/>
                </a:rPr>
                <a:t>Conditional 1: P(F1 = True | F2 = True)</a:t>
              </a:r>
            </a:p>
            <a:p>
              <a:pPr algn="ctr"/>
              <a:r>
                <a:rPr lang="en-US" sz="1200" dirty="0">
                  <a:latin typeface="Helvetica" pitchFamily="2" charset="0"/>
                </a:rPr>
                <a:t>Conditional 2: P(F2 = True | F1 = True)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30671D-700B-C080-45E1-66B3D5832F26}"/>
              </a:ext>
            </a:extLst>
          </p:cNvPr>
          <p:cNvGrpSpPr/>
          <p:nvPr/>
        </p:nvGrpSpPr>
        <p:grpSpPr>
          <a:xfrm>
            <a:off x="969776" y="521392"/>
            <a:ext cx="2788425" cy="3951751"/>
            <a:chOff x="1086827" y="2368920"/>
            <a:chExt cx="2788425" cy="39517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16593F-66E0-3945-41DC-AA65ACC5B8E3}"/>
                </a:ext>
              </a:extLst>
            </p:cNvPr>
            <p:cNvGrpSpPr/>
            <p:nvPr/>
          </p:nvGrpSpPr>
          <p:grpSpPr>
            <a:xfrm>
              <a:off x="1086827" y="2368920"/>
              <a:ext cx="2788425" cy="3951751"/>
              <a:chOff x="2472155" y="2631194"/>
              <a:chExt cx="2788425" cy="3951751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1B7D411-B8CB-F8A9-77DA-190A5B1D80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35181" y="2631194"/>
                <a:ext cx="8033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latin typeface="Helvetica" pitchFamily="2" charset="0"/>
                  </a:rPr>
                  <a:t>A.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BA5982-92F6-9C37-A15A-D2528301BC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2155" y="3440249"/>
                <a:ext cx="278775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b="1" dirty="0">
                    <a:latin typeface="Helvetica" pitchFamily="2" charset="0"/>
                  </a:rPr>
                  <a:t>IF F1 = True, THEN F2 = True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660C02-EDB4-D3CE-0224-6B7C234D71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8605" y="5936614"/>
                <a:ext cx="27619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Helvetica" pitchFamily="2" charset="0"/>
                  </a:rPr>
                  <a:t>Marginal: P(F2 = False)</a:t>
                </a:r>
              </a:p>
              <a:p>
                <a:pPr algn="ctr"/>
                <a:endParaRPr lang="en-US" sz="1200" dirty="0">
                  <a:latin typeface="Helvetica" pitchFamily="2" charset="0"/>
                </a:endParaRPr>
              </a:p>
              <a:p>
                <a:pPr algn="ctr"/>
                <a:r>
                  <a:rPr lang="en-US" sz="1200" dirty="0">
                    <a:latin typeface="Helvetica" pitchFamily="2" charset="0"/>
                  </a:rPr>
                  <a:t>Conditional: P(F1 = True | F2 = False)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81F835-1240-75A5-62A7-234ACD2997B7}"/>
                </a:ext>
              </a:extLst>
            </p:cNvPr>
            <p:cNvSpPr txBox="1">
              <a:spLocks/>
            </p:cNvSpPr>
            <p:nvPr/>
          </p:nvSpPr>
          <p:spPr>
            <a:xfrm>
              <a:off x="2351406" y="3544781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F2</a:t>
              </a:r>
              <a:endParaRPr lang="en-US" sz="1600" b="1" dirty="0">
                <a:latin typeface="Helvetica" pitchFamily="2" charset="0"/>
              </a:endParaRPr>
            </a:p>
          </p:txBody>
        </p:sp>
        <p:graphicFrame>
          <p:nvGraphicFramePr>
            <p:cNvPr id="18" name="Table 17">
              <a:extLst>
                <a:ext uri="{FF2B5EF4-FFF2-40B4-BE49-F238E27FC236}">
                  <a16:creationId xmlns:a16="http://schemas.microsoft.com/office/drawing/2014/main" id="{99BEBDEC-1826-FDEC-A248-72A2BF6DA81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73865659"/>
                </p:ext>
              </p:extLst>
            </p:nvPr>
          </p:nvGraphicFramePr>
          <p:xfrm>
            <a:off x="1377238" y="3924445"/>
            <a:ext cx="1948336" cy="1527841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23982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73411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50943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marL="0" marR="0" lvl="0" indent="0" algn="ctr" defTabSz="1619951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b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c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d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</a:tbl>
            </a:graphicData>
          </a:graphic>
        </p:graphicFrame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A540F4-826A-3F62-8BB9-5298EF1F63D2}"/>
              </a:ext>
            </a:extLst>
          </p:cNvPr>
          <p:cNvGrpSpPr/>
          <p:nvPr/>
        </p:nvGrpSpPr>
        <p:grpSpPr>
          <a:xfrm>
            <a:off x="8453802" y="521387"/>
            <a:ext cx="2865849" cy="4142266"/>
            <a:chOff x="2444184" y="2631194"/>
            <a:chExt cx="2865849" cy="414226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F3460B-4FF3-A4F8-0C64-E02D01BDEC90}"/>
                </a:ext>
              </a:extLst>
            </p:cNvPr>
            <p:cNvSpPr txBox="1">
              <a:spLocks/>
            </p:cNvSpPr>
            <p:nvPr/>
          </p:nvSpPr>
          <p:spPr>
            <a:xfrm>
              <a:off x="3715227" y="380705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F2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2038FF-B16F-5166-0F7F-D15C37DC835F}"/>
                </a:ext>
              </a:extLst>
            </p:cNvPr>
            <p:cNvSpPr txBox="1">
              <a:spLocks/>
            </p:cNvSpPr>
            <p:nvPr/>
          </p:nvSpPr>
          <p:spPr>
            <a:xfrm>
              <a:off x="3535181" y="2631194"/>
              <a:ext cx="8033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Helvetica" pitchFamily="2" charset="0"/>
                </a:rPr>
                <a:t>C.</a:t>
              </a:r>
            </a:p>
          </p:txBody>
        </p:sp>
        <p:graphicFrame>
          <p:nvGraphicFramePr>
            <p:cNvPr id="28" name="Table 27">
              <a:extLst>
                <a:ext uri="{FF2B5EF4-FFF2-40B4-BE49-F238E27FC236}">
                  <a16:creationId xmlns:a16="http://schemas.microsoft.com/office/drawing/2014/main" id="{5EA48F3B-8EB6-F24C-E5AB-2998BDB8E68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34840924"/>
                </p:ext>
              </p:extLst>
            </p:nvPr>
          </p:nvGraphicFramePr>
          <p:xfrm>
            <a:off x="2741059" y="4186725"/>
            <a:ext cx="1948336" cy="1527841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23982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73411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50943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marL="0" marR="0" lvl="0" indent="0" algn="ctr" defTabSz="1619951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b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c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d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</a:tbl>
            </a:graphicData>
          </a:graphic>
        </p:graphicFrame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2BC430-0FA8-AF18-1B45-BD87D61AD15C}"/>
                </a:ext>
              </a:extLst>
            </p:cNvPr>
            <p:cNvSpPr txBox="1">
              <a:spLocks/>
            </p:cNvSpPr>
            <p:nvPr/>
          </p:nvSpPr>
          <p:spPr>
            <a:xfrm>
              <a:off x="2677517" y="3442774"/>
              <a:ext cx="239918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latin typeface="Helvetica" pitchFamily="2" charset="0"/>
                </a:rPr>
                <a:t>F1 = True AND F2 = True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A7182E-EFA1-BC34-FD18-B60EFCEF0A45}"/>
                </a:ext>
              </a:extLst>
            </p:cNvPr>
            <p:cNvSpPr txBox="1">
              <a:spLocks/>
            </p:cNvSpPr>
            <p:nvPr/>
          </p:nvSpPr>
          <p:spPr>
            <a:xfrm>
              <a:off x="2444184" y="5757797"/>
              <a:ext cx="28658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Marginal 1: P(F2 = False)</a:t>
              </a:r>
            </a:p>
            <a:p>
              <a:pPr algn="ctr"/>
              <a:r>
                <a:rPr lang="en-US" sz="1200" dirty="0">
                  <a:latin typeface="Helvetica" pitchFamily="2" charset="0"/>
                </a:rPr>
                <a:t>Marginal 2: P(F1 = False)</a:t>
              </a:r>
            </a:p>
            <a:p>
              <a:pPr algn="ctr"/>
              <a:endParaRPr lang="en-US" sz="1200" dirty="0">
                <a:latin typeface="Helvetica" pitchFamily="2" charset="0"/>
              </a:endParaRPr>
            </a:p>
            <a:p>
              <a:pPr algn="ctr"/>
              <a:r>
                <a:rPr lang="en-US" sz="1200" dirty="0">
                  <a:latin typeface="Helvetica" pitchFamily="2" charset="0"/>
                </a:rPr>
                <a:t>Conditional 1: P(F1 = True | F2 = False)</a:t>
              </a:r>
            </a:p>
            <a:p>
              <a:pPr algn="ctr"/>
              <a:r>
                <a:rPr lang="en-US" sz="1200" dirty="0">
                  <a:latin typeface="Helvetica" pitchFamily="2" charset="0"/>
                </a:rPr>
                <a:t>Conditional 2: P(F2 = True | F1 = False)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619CBB-057F-8132-427E-5251D4946E0F}"/>
              </a:ext>
            </a:extLst>
          </p:cNvPr>
          <p:cNvSpPr txBox="1">
            <a:spLocks/>
          </p:cNvSpPr>
          <p:nvPr/>
        </p:nvSpPr>
        <p:spPr>
          <a:xfrm rot="16200000">
            <a:off x="7992745" y="2764625"/>
            <a:ext cx="103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Helvetica" pitchFamily="2" charset="0"/>
              </a:rPr>
              <a:t>F1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3A31E-234E-9FAD-3ADD-078143B034FD}"/>
              </a:ext>
            </a:extLst>
          </p:cNvPr>
          <p:cNvSpPr txBox="1">
            <a:spLocks/>
          </p:cNvSpPr>
          <p:nvPr/>
        </p:nvSpPr>
        <p:spPr>
          <a:xfrm rot="16200000">
            <a:off x="4245857" y="2764624"/>
            <a:ext cx="103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Helvetica" pitchFamily="2" charset="0"/>
              </a:rPr>
              <a:t>F1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65DF5-9876-DB1C-9F16-D5F1D12FB875}"/>
              </a:ext>
            </a:extLst>
          </p:cNvPr>
          <p:cNvSpPr txBox="1">
            <a:spLocks/>
          </p:cNvSpPr>
          <p:nvPr/>
        </p:nvSpPr>
        <p:spPr>
          <a:xfrm rot="16200000">
            <a:off x="540522" y="2764623"/>
            <a:ext cx="103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Helvetica" pitchFamily="2" charset="0"/>
              </a:rPr>
              <a:t>F1</a:t>
            </a:r>
            <a:endParaRPr lang="en-US" sz="16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36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603</TotalTime>
  <Words>168</Words>
  <Application>Microsoft Macintosh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17</cp:revision>
  <dcterms:created xsi:type="dcterms:W3CDTF">2024-01-11T11:11:20Z</dcterms:created>
  <dcterms:modified xsi:type="dcterms:W3CDTF">2024-06-26T08:28:52Z</dcterms:modified>
</cp:coreProperties>
</file>