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840"/>
  </p:normalViewPr>
  <p:slideViewPr>
    <p:cSldViewPr snapToGrid="0">
      <p:cViewPr>
        <p:scale>
          <a:sx n="112" d="100"/>
          <a:sy n="112" d="100"/>
        </p:scale>
        <p:origin x="-1640" y="-3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742331" y="674778"/>
            <a:ext cx="13611015" cy="11660582"/>
            <a:chOff x="-461904" y="235682"/>
            <a:chExt cx="13611015" cy="11660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461904" y="242979"/>
              <a:ext cx="8348218" cy="11653285"/>
              <a:chOff x="-461904" y="242979"/>
              <a:chExt cx="8348218" cy="11653285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461904" y="242979"/>
                <a:ext cx="8183333" cy="11647220"/>
                <a:chOff x="-461904" y="242979"/>
                <a:chExt cx="8183333" cy="116472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461904" y="242979"/>
                  <a:ext cx="8183333" cy="11647220"/>
                  <a:chOff x="-461904" y="242979"/>
                  <a:chExt cx="8183333" cy="11647220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461904" y="242979"/>
                    <a:ext cx="8183333" cy="11647220"/>
                    <a:chOff x="-461904" y="242979"/>
                    <a:chExt cx="8183333" cy="11647220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461904" y="242979"/>
                      <a:ext cx="8183333" cy="11647220"/>
                      <a:chOff x="-461904" y="242979"/>
                      <a:chExt cx="8183333" cy="11647220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461904" y="242979"/>
                        <a:ext cx="8183333" cy="11647220"/>
                        <a:chOff x="-461904" y="242979"/>
                        <a:chExt cx="8183333" cy="11647220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1755042" y="10690833"/>
                          <a:ext cx="3753949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910002" y="10772606"/>
                          <a:ext cx="1867107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scripts/GBI/create-full-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461904" y="242979"/>
                          <a:ext cx="8183333" cy="11640045"/>
                          <a:chOff x="-628159" y="118288"/>
                          <a:chExt cx="8183333" cy="11640045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398073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169240" y="152476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473679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1588787" y="118288"/>
                            <a:ext cx="3737723" cy="6108827"/>
                            <a:chOff x="2492258" y="783887"/>
                            <a:chExt cx="3737723" cy="6108827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492258" y="783887"/>
                              <a:ext cx="3737723" cy="3189526"/>
                              <a:chOff x="-389800" y="755744"/>
                              <a:chExt cx="3737722" cy="3189526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75480" y="755744"/>
                                <a:ext cx="1425657" cy="3189526"/>
                                <a:chOff x="210625" y="622641"/>
                                <a:chExt cx="1425657" cy="3189526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10625" y="3581335"/>
                                  <a:ext cx="851516" cy="2308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1015" y="622641"/>
                                  <a:ext cx="505267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389800" y="1365787"/>
                                <a:ext cx="3737722" cy="2146868"/>
                                <a:chOff x="-389800" y="1365787"/>
                                <a:chExt cx="3737722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389800" y="1365787"/>
                                  <a:ext cx="3737722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894156" y="2656226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8652" y="1843413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453539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240500" y="3701096"/>
                              <a:ext cx="941283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75075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44993" y="3900933"/>
                              <a:ext cx="103105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016317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690095" y="5252314"/>
                              <a:ext cx="941283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456075" y="4495533"/>
                              <a:ext cx="10567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3912081" y="4864865"/>
                              <a:ext cx="1072344" cy="202784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4984425" y="4864865"/>
                              <a:ext cx="360638" cy="21933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10301" y="5084201"/>
                              <a:ext cx="1069524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4644815" y="5592032"/>
                              <a:ext cx="700248" cy="129495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338404" y="6041235"/>
                              <a:ext cx="64383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meta-features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5345063" y="5592032"/>
                              <a:ext cx="0" cy="130037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287187" y="5972556"/>
                              <a:ext cx="807118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18437" y="11179567"/>
                            <a:ext cx="144299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curated_data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/GBI/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  <a:r>
                              <a:rPr lang="en-US" sz="8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  <a:endParaRPr lang="en-US" sz="8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11381" y="6561111"/>
                            <a:ext cx="2043793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/dataset/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scripts/</a:t>
                                </a:r>
                                <a:r>
                                  <a:rPr lang="en-US" sz="900" i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dataset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/decisions-</a:t>
                                </a:r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243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932658" y="11130982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48340" y="7648982"/>
                            <a:ext cx="915636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157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9653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563361" y="7607497"/>
                            <a:ext cx="930263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46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11500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37373" y="7818220"/>
                            <a:ext cx="103105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339178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36436" y="8401934"/>
                            <a:ext cx="10567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stCxn id="342" idx="0"/>
                            <a:endCxn id="340" idx="2"/>
                          </p:cNvCxnSpPr>
                          <p:nvPr/>
                        </p:nvCxnSpPr>
                        <p:spPr>
                          <a:xfrm flipH="1" flipV="1">
                            <a:off x="4164786" y="8771266"/>
                            <a:ext cx="6118" cy="2587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68202" y="9030057"/>
                            <a:ext cx="100540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39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  <a:endCxn id="342" idx="2"/>
                          </p:cNvCxnSpPr>
                          <p:nvPr/>
                        </p:nvCxnSpPr>
                        <p:spPr>
                          <a:xfrm flipV="1">
                            <a:off x="3704365" y="9537888"/>
                            <a:ext cx="466539" cy="10282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975785" y="9789280"/>
                            <a:ext cx="8709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  <a:endCxn id="342" idx="2"/>
                          </p:cNvCxnSpPr>
                          <p:nvPr/>
                        </p:nvCxnSpPr>
                        <p:spPr>
                          <a:xfrm flipV="1">
                            <a:off x="4170904" y="9537888"/>
                            <a:ext cx="0" cy="101710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65186" y="9736141"/>
                            <a:ext cx="768920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34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24131" y="8813401"/>
                            <a:ext cx="2031043" cy="369332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decisions-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07998" y="10927588"/>
                            <a:ext cx="2030676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</a:t>
                            </a: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8159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1902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93346" y="11093914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4692" y="10935252"/>
                      <a:ext cx="143410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curated_data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/GBI/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94539" y="11285130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59566" y="6348302"/>
                  <a:ext cx="3753949" cy="1199366"/>
                  <a:chOff x="-318896" y="7586541"/>
                  <a:chExt cx="3753949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318896" y="7586541"/>
                    <a:ext cx="3753949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68522" y="7626097"/>
                    <a:ext cx="190601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scripts/GBI/create-full-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0" y="8199966"/>
                    <a:ext cx="1435424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720" y="8167935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1378" y="803167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1" y="7830960"/>
                    <a:ext cx="1438632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12571" y="8222892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79012" y="235682"/>
              <a:ext cx="5294062" cy="11652229"/>
              <a:chOff x="7779012" y="235682"/>
              <a:chExt cx="5294062" cy="11652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79012" y="235682"/>
                <a:ext cx="5294062" cy="7317157"/>
                <a:chOff x="7779012" y="235682"/>
                <a:chExt cx="5294062" cy="731715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79012" y="235682"/>
                  <a:ext cx="5294062" cy="7317157"/>
                  <a:chOff x="7779012" y="235682"/>
                  <a:chExt cx="5294062" cy="7317157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79012" y="235682"/>
                    <a:ext cx="5294062" cy="7317157"/>
                    <a:chOff x="8541474" y="323552"/>
                    <a:chExt cx="5294062" cy="7317157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41474" y="323552"/>
                      <a:ext cx="5294062" cy="7317157"/>
                      <a:chOff x="5116563" y="1336589"/>
                      <a:chExt cx="5294060" cy="7317158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16563" y="1336589"/>
                        <a:ext cx="5294060" cy="7317158"/>
                        <a:chOff x="5304111" y="1332179"/>
                        <a:chExt cx="5294060" cy="7317158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04111" y="1332179"/>
                          <a:ext cx="5287582" cy="7317158"/>
                          <a:chOff x="577202" y="830609"/>
                          <a:chExt cx="5287582" cy="7317158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77202" y="830609"/>
                            <a:ext cx="5227901" cy="7317158"/>
                            <a:chOff x="-2369710" y="669363"/>
                            <a:chExt cx="5227901" cy="7317158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69710" y="3475383"/>
                              <a:ext cx="5227901" cy="4511138"/>
                              <a:chOff x="-1764626" y="5792822"/>
                              <a:chExt cx="5227901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64626" y="5792822"/>
                                <a:ext cx="2730704" cy="4380527"/>
                                <a:chOff x="-2468260" y="3316316"/>
                                <a:chExt cx="2730704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68260" y="3316316"/>
                                  <a:ext cx="116891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4033" y="669363"/>
                              <a:ext cx="527709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31158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559031" y="3910485"/>
                            <a:ext cx="132192" cy="16472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678309" y="4438919"/>
                            <a:ext cx="116891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394918" y="5923950"/>
                            <a:ext cx="1005403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745654" y="4812181"/>
                            <a:ext cx="123303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96838"/>
                            <a:ext cx="1401175" cy="2317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320012"/>
                            <a:ext cx="0" cy="161716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63345" y="5042922"/>
                            <a:ext cx="1069524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50753"/>
                            <a:ext cx="727994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396105" y="5916186"/>
                            <a:ext cx="1579428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50753"/>
                            <a:ext cx="879265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89135" y="5851450"/>
                            <a:ext cx="10756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196115" cy="3144116"/>
                          <a:chOff x="5402056" y="1949518"/>
                          <a:chExt cx="5196115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5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08876" y="3323397"/>
                                <a:ext cx="2795957" cy="6617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102267"/>
                            <a:ext cx="3560189" cy="991367"/>
                            <a:chOff x="7037982" y="4102267"/>
                            <a:chExt cx="3560189" cy="991367"/>
                          </a:xfrm>
                        </p:grpSpPr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83629" y="4102267"/>
                              <a:ext cx="107273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223682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181149" y="4322866"/>
                              <a:ext cx="1104791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285939" y="4576782"/>
                              <a:ext cx="119303" cy="13577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49111" y="4515394"/>
                              <a:ext cx="124906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526962"/>
                              <a:ext cx="1314737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171460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6463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scripts/TLI/compile-external-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690607" y="6408603"/>
                    <a:ext cx="1832228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scripts/TLI/create-full-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945366"/>
                  <a:ext cx="1737446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6" y="6576360"/>
                  <a:ext cx="1737445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TLI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0966" y="10772607"/>
                <a:ext cx="1881408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scripts/TLI/create-full-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1280438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408763" cy="3130231"/>
              <a:chOff x="7740348" y="7560602"/>
              <a:chExt cx="5408763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891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8059" y="7879345"/>
                <a:ext cx="10310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76959"/>
                <a:ext cx="0" cy="183286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3349" y="9113254"/>
                <a:ext cx="100540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621085"/>
                <a:ext cx="697809" cy="106488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621085"/>
                <a:ext cx="725761" cy="1069748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183" y="9841482"/>
                <a:ext cx="135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2499</TotalTime>
  <Words>714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46</cp:revision>
  <cp:lastPrinted>2024-01-15T12:14:02Z</cp:lastPrinted>
  <dcterms:created xsi:type="dcterms:W3CDTF">2023-12-21T12:02:34Z</dcterms:created>
  <dcterms:modified xsi:type="dcterms:W3CDTF">2025-01-02T12:01:25Z</dcterms:modified>
</cp:coreProperties>
</file>