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60"/>
    <p:restoredTop sz="94840"/>
  </p:normalViewPr>
  <p:slideViewPr>
    <p:cSldViewPr snapToGrid="0">
      <p:cViewPr varScale="1">
        <p:scale>
          <a:sx n="80" d="100"/>
          <a:sy n="80" d="100"/>
        </p:scale>
        <p:origin x="169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608522" y="548158"/>
            <a:ext cx="10690858" cy="8392101"/>
            <a:chOff x="608522" y="548158"/>
            <a:chExt cx="10690858" cy="8392101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608522" y="548158"/>
              <a:ext cx="10690858" cy="8392101"/>
              <a:chOff x="953342" y="1392412"/>
              <a:chExt cx="10690858" cy="8392101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953342" y="1392412"/>
                <a:ext cx="10690858" cy="8392101"/>
                <a:chOff x="974606" y="2398849"/>
                <a:chExt cx="10690858" cy="8392101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974606" y="2398849"/>
                  <a:ext cx="10690858" cy="8392101"/>
                  <a:chOff x="388970" y="2546333"/>
                  <a:chExt cx="10690858" cy="8392101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388970" y="2546333"/>
                    <a:ext cx="10690858" cy="8216972"/>
                    <a:chOff x="380606" y="2686363"/>
                    <a:chExt cx="10690858" cy="8216972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0606" y="2912061"/>
                      <a:ext cx="10690858" cy="7991274"/>
                      <a:chOff x="588344" y="2912062"/>
                      <a:chExt cx="10690858" cy="7991274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580855" y="5947090"/>
                        <a:ext cx="9698347" cy="4956246"/>
                        <a:chOff x="1414871" y="1400393"/>
                        <a:chExt cx="9698347" cy="4956246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414871" y="2038766"/>
                          <a:ext cx="9698347" cy="4317873"/>
                          <a:chOff x="1414871" y="2038766"/>
                          <a:chExt cx="9698347" cy="4317873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496425" cy="1174313"/>
                              <a:chOff x="3206956" y="1996059"/>
                              <a:chExt cx="7496425" cy="1174313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285963" y="2245947"/>
                                <a:ext cx="1354246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4,259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587901"/>
                                <a:ext cx="1831177" cy="582471"/>
                                <a:chOff x="3234252" y="1908070"/>
                                <a:chExt cx="1831177" cy="582471"/>
                              </a:xfrm>
                            </p:grpSpPr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908070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36543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249891" y="2260550"/>
                                <a:ext cx="1453490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TLI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4,257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exclusions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14871" y="5802641"/>
                            <a:ext cx="527709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912062"/>
                        <a:ext cx="10690858" cy="7081302"/>
                        <a:chOff x="588344" y="2912062"/>
                        <a:chExt cx="10690858" cy="7081302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912062"/>
                          <a:ext cx="10653724" cy="2730192"/>
                          <a:chOff x="459494" y="628266"/>
                          <a:chExt cx="10653724" cy="2730192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1493165" y="628266"/>
                            <a:ext cx="9620053" cy="2730192"/>
                            <a:chOff x="1493165" y="628266"/>
                            <a:chExt cx="9620053" cy="2730192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041414"/>
                                <a:ext cx="7496425" cy="1285747"/>
                                <a:chOff x="3206956" y="1564908"/>
                                <a:chExt cx="7496425" cy="1285747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564908"/>
                                  <a:ext cx="1831177" cy="1273861"/>
                                  <a:chOff x="3234252" y="885077"/>
                                  <a:chExt cx="1831177" cy="1273861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885077"/>
                                    <a:ext cx="1795683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feature design +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157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46 exclusions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39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493165" y="628266"/>
                              <a:ext cx="505267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42160" y="2686363"/>
                      <a:ext cx="5570291" cy="831001"/>
                      <a:chOff x="5242160" y="2686363"/>
                      <a:chExt cx="5570291" cy="831001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54412" y="2686367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181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1,140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242160" y="2686363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densified: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190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1,223 languages</a:t>
                        </a:r>
                      </a:p>
                    </p:txBody>
                  </p:sp>
                </p:grpSp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499000" y="10107437"/>
                    <a:ext cx="7434250" cy="830997"/>
                    <a:chOff x="3499000" y="10107437"/>
                    <a:chExt cx="7434250" cy="830997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9000" y="10107437"/>
                      <a:ext cx="139172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1522" y="10107437"/>
                      <a:ext cx="1391728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321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644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89569" y="10107437"/>
                      <a:ext cx="136608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50525" y="10107437"/>
                      <a:ext cx="1518714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densified,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</a:t>
                      </a:r>
                    </a:p>
                  </p:txBody>
                </p:sp>
              </p:grp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  <a:endCxn id="40" idx="0"/>
                </p:cNvCxnSpPr>
                <p:nvPr/>
              </p:nvCxnSpPr>
              <p:spPr>
                <a:xfrm>
                  <a:off x="6615180" y="3229846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5802612" y="325905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  <a:stCxn id="45" idx="2"/>
                  <a:endCxn id="3" idx="0"/>
                </p:cNvCxnSpPr>
                <p:nvPr/>
              </p:nvCxnSpPr>
              <p:spPr>
                <a:xfrm>
                  <a:off x="10627432" y="3229850"/>
                  <a:ext cx="0" cy="887103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656288" y="3270146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21802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692501" y="9684701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10727" y="9559639"/>
                  <a:ext cx="2122979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  <a:stCxn id="56" idx="0"/>
                </p:cNvCxnSpPr>
                <p:nvPr/>
              </p:nvCxnSpPr>
              <p:spPr>
                <a:xfrm flipV="1">
                  <a:off x="4780500" y="9568176"/>
                  <a:ext cx="30227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595518" y="9568176"/>
                  <a:ext cx="0" cy="39177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965951" y="9684700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E9C143F-09C8-8EB1-69AC-57025EAB358F}"/>
              </a:ext>
            </a:extLst>
          </p:cNvPr>
          <p:cNvSpPr txBox="1"/>
          <p:nvPr/>
        </p:nvSpPr>
        <p:spPr>
          <a:xfrm>
            <a:off x="3509416" y="4514374"/>
            <a:ext cx="1795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Step 1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feature design +</a:t>
            </a:r>
          </a:p>
          <a:p>
            <a:pPr algn="ctr"/>
            <a:r>
              <a:rPr lang="en-US" sz="1200" b="1" dirty="0">
                <a:latin typeface="Helvetica" pitchFamily="2" charset="0"/>
                <a:cs typeface="Times New Roman" panose="02020603050405020304" pitchFamily="18" charset="0"/>
              </a:rPr>
              <a:t>logical independence </a:t>
            </a:r>
          </a:p>
        </p:txBody>
      </p: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3829</TotalTime>
  <Words>189</Words>
  <Application>Microsoft Macintosh PowerPoint</Application>
  <PresentationFormat>Custom</PresentationFormat>
  <Paragraphs>85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39</cp:revision>
  <dcterms:created xsi:type="dcterms:W3CDTF">2023-12-21T12:02:34Z</dcterms:created>
  <dcterms:modified xsi:type="dcterms:W3CDTF">2024-11-13T14:45:53Z</dcterms:modified>
</cp:coreProperties>
</file>