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12239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D"/>
    <a:srgbClr val="EBC64A"/>
    <a:srgbClr val="F6D326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3"/>
    <p:restoredTop sz="94849"/>
  </p:normalViewPr>
  <p:slideViewPr>
    <p:cSldViewPr snapToGrid="0">
      <p:cViewPr varScale="1">
        <p:scale>
          <a:sx n="143" d="100"/>
          <a:sy n="143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1143000"/>
            <a:ext cx="699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263" y="1143000"/>
            <a:ext cx="69945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883861"/>
            <a:ext cx="917971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836605"/>
            <a:ext cx="917971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87536"/>
            <a:ext cx="263916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87536"/>
            <a:ext cx="776451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346419"/>
            <a:ext cx="1055667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614203"/>
            <a:ext cx="1055667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87536"/>
            <a:ext cx="10556677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323916"/>
            <a:ext cx="51779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972747"/>
            <a:ext cx="51779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323916"/>
            <a:ext cx="52034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972747"/>
            <a:ext cx="52034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777597"/>
            <a:ext cx="619631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777597"/>
            <a:ext cx="619631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87536"/>
            <a:ext cx="1055667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437680"/>
            <a:ext cx="1055667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5005626"/>
            <a:ext cx="413087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2001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10558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70132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697508" y="537766"/>
            <a:ext cx="2807179" cy="4125887"/>
            <a:chOff x="2473520" y="2647573"/>
            <a:chExt cx="2807179" cy="41258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25301" y="2647573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746964"/>
                </p:ext>
              </p:extLst>
            </p:nvPr>
          </p:nvGraphicFramePr>
          <p:xfrm>
            <a:off x="2708808" y="4186724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781294" y="3442774"/>
              <a:ext cx="2191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473520" y="5757797"/>
              <a:ext cx="28071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P(F2 = true | F1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P(F1 = true | F2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1012159" y="537766"/>
            <a:ext cx="2702984" cy="3935377"/>
            <a:chOff x="1129210" y="2385294"/>
            <a:chExt cx="2702984" cy="39353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129210" y="2385294"/>
              <a:ext cx="2702984" cy="3935377"/>
              <a:chOff x="2514538" y="2647568"/>
              <a:chExt cx="2702984" cy="3935377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808" y="2647568"/>
                <a:ext cx="80336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538" y="3440249"/>
                <a:ext cx="27029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5734" y="5936614"/>
                <a:ext cx="2667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P(F2 = false | F1 = true)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5727703"/>
                </p:ext>
              </p:extLst>
            </p:nvPr>
          </p:nvGraphicFramePr>
          <p:xfrm>
            <a:off x="1377238" y="392444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67107" y="537766"/>
            <a:ext cx="2839240" cy="4125887"/>
            <a:chOff x="2457489" y="2647573"/>
            <a:chExt cx="2839240" cy="41258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25301" y="2647573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2869687"/>
                </p:ext>
              </p:extLst>
            </p:nvPr>
          </p:nvGraphicFramePr>
          <p:xfrm>
            <a:off x="2741059" y="418672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719901" y="3442774"/>
              <a:ext cx="23144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57489" y="5757797"/>
              <a:ext cx="28392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P(F2 = false | F1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</a:t>
              </a:r>
              <a:r>
                <a:rPr lang="en-US" sz="1200">
                  <a:latin typeface="Helvetica" pitchFamily="2" charset="0"/>
                </a:rPr>
                <a:t>P(F1 = false | F2 = true)</a:t>
              </a:r>
              <a:endParaRPr lang="en-US" sz="1200" dirty="0">
                <a:latin typeface="Helvetica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619CBB-057F-8132-427E-5251D4946E0F}"/>
              </a:ext>
            </a:extLst>
          </p:cNvPr>
          <p:cNvSpPr txBox="1">
            <a:spLocks/>
          </p:cNvSpPr>
          <p:nvPr/>
        </p:nvSpPr>
        <p:spPr>
          <a:xfrm rot="16200000">
            <a:off x="7992745" y="2764625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3A31E-234E-9FAD-3ADD-078143B034FD}"/>
              </a:ext>
            </a:extLst>
          </p:cNvPr>
          <p:cNvSpPr txBox="1">
            <a:spLocks/>
          </p:cNvSpPr>
          <p:nvPr/>
        </p:nvSpPr>
        <p:spPr>
          <a:xfrm rot="16200000">
            <a:off x="4245857" y="2764624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5DF5-9876-DB1C-9F16-D5F1D12FB875}"/>
              </a:ext>
            </a:extLst>
          </p:cNvPr>
          <p:cNvSpPr txBox="1">
            <a:spLocks/>
          </p:cNvSpPr>
          <p:nvPr/>
        </p:nvSpPr>
        <p:spPr>
          <a:xfrm rot="16200000">
            <a:off x="540522" y="2764623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168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20</cp:revision>
  <dcterms:created xsi:type="dcterms:W3CDTF">2024-01-11T11:11:20Z</dcterms:created>
  <dcterms:modified xsi:type="dcterms:W3CDTF">2024-12-19T09:09:41Z</dcterms:modified>
</cp:coreProperties>
</file>