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2159952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94757"/>
  </p:normalViewPr>
  <p:slideViewPr>
    <p:cSldViewPr snapToGrid="0">
      <p:cViewPr varScale="1">
        <p:scale>
          <a:sx n="54" d="100"/>
          <a:sy n="54" d="100"/>
        </p:scale>
        <p:origin x="14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143000"/>
            <a:ext cx="4873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1143000"/>
            <a:ext cx="4873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238751"/>
            <a:ext cx="16199644" cy="4762488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184899"/>
            <a:ext cx="16199644" cy="3302709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728306"/>
            <a:ext cx="4657398" cy="115927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728306"/>
            <a:ext cx="13702199" cy="115927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410374"/>
            <a:ext cx="18629590" cy="5690286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9154493"/>
            <a:ext cx="18629590" cy="2992387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641531"/>
            <a:ext cx="9179798" cy="8679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641531"/>
            <a:ext cx="9179798" cy="8679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28307"/>
            <a:ext cx="18629590" cy="2644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353376"/>
            <a:ext cx="9137611" cy="1643437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996813"/>
            <a:ext cx="9137611" cy="7349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353376"/>
            <a:ext cx="9182611" cy="1643437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996813"/>
            <a:ext cx="9182611" cy="7349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911966"/>
            <a:ext cx="6966408" cy="3191881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969594"/>
            <a:ext cx="10934760" cy="9721303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4103846"/>
            <a:ext cx="6966408" cy="7602883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911966"/>
            <a:ext cx="6966408" cy="3191881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969594"/>
            <a:ext cx="10934760" cy="9721303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4103846"/>
            <a:ext cx="6966408" cy="7602883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28307"/>
            <a:ext cx="1862959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641531"/>
            <a:ext cx="1862959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2678860"/>
            <a:ext cx="485989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2678860"/>
            <a:ext cx="728984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2678860"/>
            <a:ext cx="485989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011C6B-02DA-93FA-8AD0-1A9BBE5877D8}"/>
              </a:ext>
            </a:extLst>
          </p:cNvPr>
          <p:cNvSpPr>
            <a:spLocks/>
          </p:cNvSpPr>
          <p:nvPr/>
        </p:nvSpPr>
        <p:spPr>
          <a:xfrm>
            <a:off x="5514040" y="7539087"/>
            <a:ext cx="341389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B687A7-BB3C-8011-67BD-06B7E053D7DA}"/>
              </a:ext>
            </a:extLst>
          </p:cNvPr>
          <p:cNvSpPr>
            <a:spLocks/>
          </p:cNvSpPr>
          <p:nvPr/>
        </p:nvSpPr>
        <p:spPr>
          <a:xfrm>
            <a:off x="1888937" y="7539087"/>
            <a:ext cx="341389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5CEE45-ACB6-8D71-3E8F-274608E1BE84}"/>
              </a:ext>
            </a:extLst>
          </p:cNvPr>
          <p:cNvSpPr>
            <a:spLocks/>
          </p:cNvSpPr>
          <p:nvPr/>
        </p:nvSpPr>
        <p:spPr>
          <a:xfrm>
            <a:off x="1888938" y="1568040"/>
            <a:ext cx="7038998" cy="4827059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6A1DDB-412A-231B-0890-F1A1D1821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945417"/>
              </p:ext>
            </p:extLst>
          </p:nvPr>
        </p:nvGraphicFramePr>
        <p:xfrm>
          <a:off x="3874042" y="3642109"/>
          <a:ext cx="2404751" cy="213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2B08F9-C7A3-ADBF-30AC-AFD9957433A3}"/>
              </a:ext>
            </a:extLst>
          </p:cNvPr>
          <p:cNvSpPr txBox="1">
            <a:spLocks/>
          </p:cNvSpPr>
          <p:nvPr/>
        </p:nvSpPr>
        <p:spPr>
          <a:xfrm>
            <a:off x="5149294" y="3330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F10D7-30CC-4AA6-3C81-FDFC1C80D46E}"/>
              </a:ext>
            </a:extLst>
          </p:cNvPr>
          <p:cNvSpPr txBox="1">
            <a:spLocks/>
          </p:cNvSpPr>
          <p:nvPr/>
        </p:nvSpPr>
        <p:spPr>
          <a:xfrm rot="16200000">
            <a:off x="3497377" y="463330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4FA6A-2BEA-5D96-8181-AD60BF6D638D}"/>
              </a:ext>
            </a:extLst>
          </p:cNvPr>
          <p:cNvSpPr txBox="1">
            <a:spLocks/>
          </p:cNvSpPr>
          <p:nvPr/>
        </p:nvSpPr>
        <p:spPr>
          <a:xfrm>
            <a:off x="3104951" y="7669409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= true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92827F8-4081-DB55-BA5A-FCEC91172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778989"/>
              </p:ext>
            </p:extLst>
          </p:nvPr>
        </p:nvGraphicFramePr>
        <p:xfrm>
          <a:off x="2413538" y="8242557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516DD58-3592-43B1-A1F0-8975AFF97048}"/>
              </a:ext>
            </a:extLst>
          </p:cNvPr>
          <p:cNvSpPr txBox="1">
            <a:spLocks/>
          </p:cNvSpPr>
          <p:nvPr/>
        </p:nvSpPr>
        <p:spPr>
          <a:xfrm>
            <a:off x="4130445" y="184840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E0D4022-B3F6-90A7-2C43-160497C961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726124"/>
              </p:ext>
            </p:extLst>
          </p:nvPr>
        </p:nvGraphicFramePr>
        <p:xfrm>
          <a:off x="3373983" y="2180753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B7C890-149B-C68E-48A8-E765858EDBBE}"/>
              </a:ext>
            </a:extLst>
          </p:cNvPr>
          <p:cNvSpPr txBox="1">
            <a:spLocks/>
          </p:cNvSpPr>
          <p:nvPr/>
        </p:nvSpPr>
        <p:spPr>
          <a:xfrm>
            <a:off x="6278789" y="186292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BC3B570-967F-2289-9136-C7368DFD5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91709"/>
              </p:ext>
            </p:extLst>
          </p:nvPr>
        </p:nvGraphicFramePr>
        <p:xfrm>
          <a:off x="5533602" y="2180753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440934C-A513-E84A-4E6E-9EDA3F6A4A42}"/>
              </a:ext>
            </a:extLst>
          </p:cNvPr>
          <p:cNvSpPr txBox="1">
            <a:spLocks/>
          </p:cNvSpPr>
          <p:nvPr/>
        </p:nvSpPr>
        <p:spPr>
          <a:xfrm>
            <a:off x="448059" y="3732584"/>
            <a:ext cx="12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inputs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516E8D7-9BE0-D7A7-74F9-2A6AD410F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18839"/>
              </p:ext>
            </p:extLst>
          </p:nvPr>
        </p:nvGraphicFramePr>
        <p:xfrm>
          <a:off x="2438702" y="9659194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3F34BC1-D6AB-4A21-8CE3-73ABE1EF62D5}"/>
              </a:ext>
            </a:extLst>
          </p:cNvPr>
          <p:cNvSpPr txBox="1">
            <a:spLocks/>
          </p:cNvSpPr>
          <p:nvPr/>
        </p:nvSpPr>
        <p:spPr>
          <a:xfrm>
            <a:off x="3734722" y="932804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37914-9C8D-432E-23D3-FDF6714095FF}"/>
              </a:ext>
            </a:extLst>
          </p:cNvPr>
          <p:cNvSpPr txBox="1">
            <a:spLocks/>
          </p:cNvSpPr>
          <p:nvPr/>
        </p:nvSpPr>
        <p:spPr>
          <a:xfrm rot="16200000">
            <a:off x="1418872" y="11029893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FA10314-DF4D-83EE-BAE4-3324A813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277416"/>
              </p:ext>
            </p:extLst>
          </p:nvPr>
        </p:nvGraphicFramePr>
        <p:xfrm>
          <a:off x="6044229" y="8186924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84A5C07-4C61-DB3F-9F42-7242C2561428}"/>
              </a:ext>
            </a:extLst>
          </p:cNvPr>
          <p:cNvSpPr txBox="1">
            <a:spLocks/>
          </p:cNvSpPr>
          <p:nvPr/>
        </p:nvSpPr>
        <p:spPr>
          <a:xfrm>
            <a:off x="6693556" y="7617377"/>
            <a:ext cx="1119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≠ false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8BEE116-FC0B-BAD3-7110-6B1C42403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503968"/>
              </p:ext>
            </p:extLst>
          </p:nvPr>
        </p:nvGraphicFramePr>
        <p:xfrm>
          <a:off x="6069394" y="9666604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E6ADD55-7B68-1FE9-BB05-9797D4158D02}"/>
              </a:ext>
            </a:extLst>
          </p:cNvPr>
          <p:cNvSpPr txBox="1">
            <a:spLocks/>
          </p:cNvSpPr>
          <p:nvPr/>
        </p:nvSpPr>
        <p:spPr>
          <a:xfrm>
            <a:off x="7349885" y="936111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59B8D5-80D1-36BB-BA17-61EC744F1821}"/>
              </a:ext>
            </a:extLst>
          </p:cNvPr>
          <p:cNvSpPr txBox="1">
            <a:spLocks/>
          </p:cNvSpPr>
          <p:nvPr/>
        </p:nvSpPr>
        <p:spPr>
          <a:xfrm rot="16200000">
            <a:off x="5049563" y="11029894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0B6EC8-780A-8079-0607-D96DD4839952}"/>
              </a:ext>
            </a:extLst>
          </p:cNvPr>
          <p:cNvSpPr txBox="1">
            <a:spLocks/>
          </p:cNvSpPr>
          <p:nvPr/>
        </p:nvSpPr>
        <p:spPr>
          <a:xfrm>
            <a:off x="2479528" y="6539202"/>
            <a:ext cx="17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conservative condition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A9485F-B31A-C4AA-EF98-C77427AE30AF}"/>
              </a:ext>
            </a:extLst>
          </p:cNvPr>
          <p:cNvSpPr txBox="1">
            <a:spLocks/>
          </p:cNvSpPr>
          <p:nvPr/>
        </p:nvSpPr>
        <p:spPr>
          <a:xfrm>
            <a:off x="7007647" y="65513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liberal </a:t>
            </a:r>
          </a:p>
          <a:p>
            <a:pPr algn="ctr"/>
            <a:r>
              <a:rPr lang="en-US" dirty="0">
                <a:latin typeface="Helvetica" pitchFamily="2" charset="0"/>
              </a:rPr>
              <a:t>condition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6996EB-92E2-E242-EB69-9C36BF94B51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95885" y="6395095"/>
            <a:ext cx="1812552" cy="102376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0E6805-4B79-C036-6C96-3EB2080EFD0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408441" y="6395099"/>
            <a:ext cx="1749057" cy="96131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95AF326-2138-076B-1709-380B57133BEC}"/>
              </a:ext>
            </a:extLst>
          </p:cNvPr>
          <p:cNvSpPr>
            <a:spLocks/>
          </p:cNvSpPr>
          <p:nvPr/>
        </p:nvSpPr>
        <p:spPr>
          <a:xfrm>
            <a:off x="9999860" y="7535847"/>
            <a:ext cx="506343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A6314F-EE4F-CC0E-16A7-3EFE38DFA3E9}"/>
              </a:ext>
            </a:extLst>
          </p:cNvPr>
          <p:cNvSpPr>
            <a:spLocks/>
          </p:cNvSpPr>
          <p:nvPr/>
        </p:nvSpPr>
        <p:spPr>
          <a:xfrm>
            <a:off x="9999859" y="1564800"/>
            <a:ext cx="5063436" cy="4827059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30049384-B96A-1455-20E5-62CE13F346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540229"/>
              </p:ext>
            </p:extLst>
          </p:nvPr>
        </p:nvGraphicFramePr>
        <p:xfrm>
          <a:off x="11237882" y="3738161"/>
          <a:ext cx="2404751" cy="213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A68C6B4E-8C94-0718-BE59-7CA010F29A55}"/>
              </a:ext>
            </a:extLst>
          </p:cNvPr>
          <p:cNvSpPr txBox="1">
            <a:spLocks/>
          </p:cNvSpPr>
          <p:nvPr/>
        </p:nvSpPr>
        <p:spPr>
          <a:xfrm>
            <a:off x="12513134" y="3426543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CBFFEE-57DA-4BB2-B6F6-FF09A42D69F4}"/>
              </a:ext>
            </a:extLst>
          </p:cNvPr>
          <p:cNvSpPr txBox="1">
            <a:spLocks/>
          </p:cNvSpPr>
          <p:nvPr/>
        </p:nvSpPr>
        <p:spPr>
          <a:xfrm rot="16200000">
            <a:off x="10861217" y="472935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80CFFD-53E1-3E57-C2C1-30BCE56A8725}"/>
              </a:ext>
            </a:extLst>
          </p:cNvPr>
          <p:cNvSpPr txBox="1">
            <a:spLocks/>
          </p:cNvSpPr>
          <p:nvPr/>
        </p:nvSpPr>
        <p:spPr>
          <a:xfrm>
            <a:off x="11358096" y="194445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3A3A90E-2AE9-CD36-CF28-45F117359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536644"/>
              </p:ext>
            </p:extLst>
          </p:nvPr>
        </p:nvGraphicFramePr>
        <p:xfrm>
          <a:off x="10601634" y="2276805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850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1080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CFEF5FCB-B5AB-7C66-AFA0-898D9BA26F78}"/>
              </a:ext>
            </a:extLst>
          </p:cNvPr>
          <p:cNvSpPr txBox="1">
            <a:spLocks/>
          </p:cNvSpPr>
          <p:nvPr/>
        </p:nvSpPr>
        <p:spPr>
          <a:xfrm>
            <a:off x="13272977" y="195898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3C87E196-DBEE-0883-7233-9AFDD6EDD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346679"/>
              </p:ext>
            </p:extLst>
          </p:nvPr>
        </p:nvGraphicFramePr>
        <p:xfrm>
          <a:off x="12527790" y="2276805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B44A2FB-E101-B56C-2232-6532B64BCFE9}"/>
              </a:ext>
            </a:extLst>
          </p:cNvPr>
          <p:cNvSpPr txBox="1">
            <a:spLocks/>
          </p:cNvSpPr>
          <p:nvPr/>
        </p:nvSpPr>
        <p:spPr>
          <a:xfrm>
            <a:off x="5082489" y="806088"/>
            <a:ext cx="80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A.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D7AFB621-AF26-E31E-592F-160C00ADE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214263"/>
              </p:ext>
            </p:extLst>
          </p:nvPr>
        </p:nvGraphicFramePr>
        <p:xfrm>
          <a:off x="11308285" y="8183684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Helvetica" pitchFamily="2" charset="0"/>
                        </a:rPr>
                        <a:t>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4C7661F8-998A-7F0F-10CB-BBC493520BEE}"/>
              </a:ext>
            </a:extLst>
          </p:cNvPr>
          <p:cNvSpPr txBox="1">
            <a:spLocks/>
          </p:cNvSpPr>
          <p:nvPr/>
        </p:nvSpPr>
        <p:spPr>
          <a:xfrm>
            <a:off x="11957615" y="7614137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≠ false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8EDEEAC-7551-6D45-3182-3854A56F0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967990"/>
              </p:ext>
            </p:extLst>
          </p:nvPr>
        </p:nvGraphicFramePr>
        <p:xfrm>
          <a:off x="11333450" y="9663364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6465FAAB-D41B-3C5A-ACEB-95148ACFE734}"/>
              </a:ext>
            </a:extLst>
          </p:cNvPr>
          <p:cNvSpPr txBox="1">
            <a:spLocks/>
          </p:cNvSpPr>
          <p:nvPr/>
        </p:nvSpPr>
        <p:spPr>
          <a:xfrm>
            <a:off x="12613941" y="935787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DE41C9-7F82-0EB5-7C98-CDD9ECAFB4E6}"/>
              </a:ext>
            </a:extLst>
          </p:cNvPr>
          <p:cNvSpPr txBox="1">
            <a:spLocks/>
          </p:cNvSpPr>
          <p:nvPr/>
        </p:nvSpPr>
        <p:spPr>
          <a:xfrm rot="16200000">
            <a:off x="10311706" y="10975461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2771C2-1960-C3EF-53D6-B62AC629F219}"/>
              </a:ext>
            </a:extLst>
          </p:cNvPr>
          <p:cNvSpPr txBox="1">
            <a:spLocks/>
          </p:cNvSpPr>
          <p:nvPr/>
        </p:nvSpPr>
        <p:spPr>
          <a:xfrm>
            <a:off x="10299263" y="661555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liberal </a:t>
            </a:r>
          </a:p>
          <a:p>
            <a:pPr algn="ctr"/>
            <a:r>
              <a:rPr lang="en-US" dirty="0">
                <a:latin typeface="Helvetica" pitchFamily="2" charset="0"/>
              </a:rPr>
              <a:t>condition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476B9C4-BC43-867F-A639-566ACA75107C}"/>
              </a:ext>
            </a:extLst>
          </p:cNvPr>
          <p:cNvCxnSpPr>
            <a:cxnSpLocks/>
          </p:cNvCxnSpPr>
          <p:nvPr/>
        </p:nvCxnSpPr>
        <p:spPr>
          <a:xfrm flipH="1">
            <a:off x="11724768" y="6391856"/>
            <a:ext cx="5128" cy="11439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B2578F3-824B-CAF7-9067-EE9F9454A711}"/>
              </a:ext>
            </a:extLst>
          </p:cNvPr>
          <p:cNvSpPr txBox="1">
            <a:spLocks/>
          </p:cNvSpPr>
          <p:nvPr/>
        </p:nvSpPr>
        <p:spPr>
          <a:xfrm>
            <a:off x="448059" y="9893503"/>
            <a:ext cx="12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outputs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6DDF03D-3414-A7FE-4687-527B37E16EE7}"/>
              </a:ext>
            </a:extLst>
          </p:cNvPr>
          <p:cNvSpPr txBox="1">
            <a:spLocks/>
          </p:cNvSpPr>
          <p:nvPr/>
        </p:nvSpPr>
        <p:spPr>
          <a:xfrm>
            <a:off x="12234091" y="785957"/>
            <a:ext cx="80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38F9E0-8A6D-C0B0-55D9-703975F76C8D}"/>
              </a:ext>
            </a:extLst>
          </p:cNvPr>
          <p:cNvSpPr>
            <a:spLocks/>
          </p:cNvSpPr>
          <p:nvPr/>
        </p:nvSpPr>
        <p:spPr>
          <a:xfrm>
            <a:off x="16013335" y="7535847"/>
            <a:ext cx="506343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74FF0BE-B53C-51E5-EF10-727662CAD679}"/>
              </a:ext>
            </a:extLst>
          </p:cNvPr>
          <p:cNvSpPr>
            <a:spLocks/>
          </p:cNvSpPr>
          <p:nvPr/>
        </p:nvSpPr>
        <p:spPr>
          <a:xfrm>
            <a:off x="16013334" y="1564800"/>
            <a:ext cx="5063436" cy="4827059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DBE808-ADFE-7673-8CAF-743F653D1E5D}"/>
              </a:ext>
            </a:extLst>
          </p:cNvPr>
          <p:cNvSpPr txBox="1">
            <a:spLocks/>
          </p:cNvSpPr>
          <p:nvPr/>
        </p:nvSpPr>
        <p:spPr>
          <a:xfrm>
            <a:off x="18526609" y="3426543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CA219C-7E43-3C5D-B7D9-0D0E486868C2}"/>
              </a:ext>
            </a:extLst>
          </p:cNvPr>
          <p:cNvSpPr txBox="1">
            <a:spLocks/>
          </p:cNvSpPr>
          <p:nvPr/>
        </p:nvSpPr>
        <p:spPr>
          <a:xfrm rot="16200000">
            <a:off x="16874692" y="472935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1921B1D-1B30-72ED-1385-467FC5F31AAF}"/>
              </a:ext>
            </a:extLst>
          </p:cNvPr>
          <p:cNvSpPr txBox="1">
            <a:spLocks/>
          </p:cNvSpPr>
          <p:nvPr/>
        </p:nvSpPr>
        <p:spPr>
          <a:xfrm>
            <a:off x="17371571" y="194445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612F37-D236-18CA-9883-BD8D798DB1FD}"/>
              </a:ext>
            </a:extLst>
          </p:cNvPr>
          <p:cNvSpPr txBox="1">
            <a:spLocks/>
          </p:cNvSpPr>
          <p:nvPr/>
        </p:nvSpPr>
        <p:spPr>
          <a:xfrm>
            <a:off x="19286452" y="195898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BB14D9-19F8-48F3-6F62-C6ACF24B151B}"/>
              </a:ext>
            </a:extLst>
          </p:cNvPr>
          <p:cNvSpPr txBox="1">
            <a:spLocks/>
          </p:cNvSpPr>
          <p:nvPr/>
        </p:nvSpPr>
        <p:spPr>
          <a:xfrm>
            <a:off x="18007156" y="7614137"/>
            <a:ext cx="1047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= true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7717AF-72A8-A071-40D0-11A45E0477CE}"/>
              </a:ext>
            </a:extLst>
          </p:cNvPr>
          <p:cNvSpPr txBox="1">
            <a:spLocks/>
          </p:cNvSpPr>
          <p:nvPr/>
        </p:nvSpPr>
        <p:spPr>
          <a:xfrm>
            <a:off x="18627416" y="935787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783AA7-F970-2634-58B0-275170509119}"/>
              </a:ext>
            </a:extLst>
          </p:cNvPr>
          <p:cNvSpPr txBox="1">
            <a:spLocks/>
          </p:cNvSpPr>
          <p:nvPr/>
        </p:nvSpPr>
        <p:spPr>
          <a:xfrm rot="16200000">
            <a:off x="16325181" y="10975461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B7D411-B8CB-F8A9-77DA-190A5B1D800D}"/>
              </a:ext>
            </a:extLst>
          </p:cNvPr>
          <p:cNvSpPr txBox="1">
            <a:spLocks/>
          </p:cNvSpPr>
          <p:nvPr/>
        </p:nvSpPr>
        <p:spPr>
          <a:xfrm>
            <a:off x="18247566" y="785957"/>
            <a:ext cx="80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C.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019FFDC-6C77-CD5B-123F-C1FD4024C4D3}"/>
              </a:ext>
            </a:extLst>
          </p:cNvPr>
          <p:cNvSpPr txBox="1">
            <a:spLocks/>
          </p:cNvSpPr>
          <p:nvPr/>
        </p:nvSpPr>
        <p:spPr>
          <a:xfrm>
            <a:off x="16131433" y="6619966"/>
            <a:ext cx="1544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conservative </a:t>
            </a:r>
          </a:p>
          <a:p>
            <a:pPr algn="ctr"/>
            <a:r>
              <a:rPr lang="en-US" dirty="0">
                <a:latin typeface="Helvetica" pitchFamily="2" charset="0"/>
              </a:rPr>
              <a:t>condition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182643F-EF59-9BE2-8439-7AACF9106361}"/>
              </a:ext>
            </a:extLst>
          </p:cNvPr>
          <p:cNvCxnSpPr>
            <a:cxnSpLocks/>
          </p:cNvCxnSpPr>
          <p:nvPr/>
        </p:nvCxnSpPr>
        <p:spPr>
          <a:xfrm flipH="1">
            <a:off x="17774945" y="6396268"/>
            <a:ext cx="5128" cy="11439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522994E-004A-F0B2-1B64-F031BD160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86335" y="6785304"/>
                <a:ext cx="182762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Helvetica" pitchFamily="2" charset="0"/>
                  </a:rPr>
                  <a:t>= 0.93 </a:t>
                </a:r>
                <a14:m>
                  <m:oMath xmlns:m="http://schemas.openxmlformats.org/officeDocument/2006/math">
                    <m:r>
                      <a:rPr lang="en-AU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1500" dirty="0">
                    <a:latin typeface="Helvetica" pitchFamily="2" charset="0"/>
                  </a:rPr>
                  <a:t> 0.90 </a:t>
                </a:r>
                <a:r>
                  <a:rPr lang="en-US" sz="1400" dirty="0">
                    <a:solidFill>
                      <a:schemeClr val="accent3"/>
                    </a:solidFill>
                    <a:latin typeface="Helvetica" pitchFamily="2" charset="0"/>
                  </a:rPr>
                  <a:t>✓</a:t>
                </a:r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522994E-004A-F0B2-1B64-F031BD16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6335" y="6785304"/>
                <a:ext cx="1827620" cy="362984"/>
              </a:xfrm>
              <a:prstGeom prst="rect">
                <a:avLst/>
              </a:prstGeom>
              <a:blipFill>
                <a:blip r:embed="rId3"/>
                <a:stretch>
                  <a:fillRect l="-137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B1907BA-92E0-7E91-A8D5-6FC29D6148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68777" y="6702784"/>
                <a:ext cx="1055097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1730+140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B1907BA-92E0-7E91-A8D5-6FC29D61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777" y="6702784"/>
                <a:ext cx="1055097" cy="417358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9AD1B1-9DC5-C2B9-D936-E49EE1481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672142"/>
              </p:ext>
            </p:extLst>
          </p:nvPr>
        </p:nvGraphicFramePr>
        <p:xfrm>
          <a:off x="17301980" y="3741706"/>
          <a:ext cx="2404751" cy="213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1ADA5B-9EC8-BCC5-A5D0-CD69E200E1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269597"/>
              </p:ext>
            </p:extLst>
          </p:nvPr>
        </p:nvGraphicFramePr>
        <p:xfrm>
          <a:off x="16665732" y="2280350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1080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64B968-B6C8-B594-0453-F1545A4F8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59168"/>
              </p:ext>
            </p:extLst>
          </p:nvPr>
        </p:nvGraphicFramePr>
        <p:xfrm>
          <a:off x="18591888" y="2280350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124F0F-5910-DD9E-8C83-2E6D54BE0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343037"/>
              </p:ext>
            </p:extLst>
          </p:nvPr>
        </p:nvGraphicFramePr>
        <p:xfrm>
          <a:off x="17372383" y="8187229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Helvetica" pitchFamily="2" charset="0"/>
                        </a:rPr>
                        <a:t>2040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53956C-CACC-BC17-E0B2-C1663D5F4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998984"/>
              </p:ext>
            </p:extLst>
          </p:nvPr>
        </p:nvGraphicFramePr>
        <p:xfrm>
          <a:off x="17397548" y="9666909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1F358C-5D14-97D2-448E-BA7B1FF11B43}"/>
              </a:ext>
            </a:extLst>
          </p:cNvPr>
          <p:cNvSpPr txBox="1">
            <a:spLocks/>
          </p:cNvSpPr>
          <p:nvPr/>
        </p:nvSpPr>
        <p:spPr>
          <a:xfrm>
            <a:off x="19250433" y="6788849"/>
            <a:ext cx="1827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= 0.46   &lt; 0.90  </a:t>
            </a:r>
            <a:r>
              <a:rPr lang="en-US" sz="1500" dirty="0">
                <a:solidFill>
                  <a:srgbClr val="FF0000"/>
                </a:solidFill>
                <a:latin typeface="Helvetica" pitchFamily="2" charset="0"/>
              </a:rPr>
              <a:t>X</a:t>
            </a:r>
            <a:endParaRPr lang="en-US" sz="1500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237F3B-B6C2-8A92-2F50-0AE0A1FAA4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32874" y="6706329"/>
                <a:ext cx="1152880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1730+2040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237F3B-B6C2-8A92-2F50-0AE0A1FAA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2874" y="6706329"/>
                <a:ext cx="1152880" cy="417358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270</Words>
  <Application>Microsoft Macintosh PowerPoint</Application>
  <PresentationFormat>Custom</PresentationFormat>
  <Paragraphs>234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4</cp:revision>
  <dcterms:created xsi:type="dcterms:W3CDTF">2024-01-11T11:11:20Z</dcterms:created>
  <dcterms:modified xsi:type="dcterms:W3CDTF">2024-01-11T17:08:47Z</dcterms:modified>
</cp:coreProperties>
</file>