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94833"/>
  </p:normalViewPr>
  <p:slideViewPr>
    <p:cSldViewPr snapToGrid="0">
      <p:cViewPr varScale="1">
        <p:scale>
          <a:sx n="57" d="100"/>
          <a:sy n="57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1137749" y="624990"/>
            <a:ext cx="13204213" cy="11710370"/>
            <a:chOff x="-66486" y="185894"/>
            <a:chExt cx="13204213" cy="117103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6486" y="185894"/>
              <a:ext cx="7952800" cy="11710370"/>
              <a:chOff x="-66486" y="185894"/>
              <a:chExt cx="7952800" cy="11710370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66486" y="185894"/>
                <a:ext cx="7669172" cy="11704305"/>
                <a:chOff x="-66486" y="185894"/>
                <a:chExt cx="7669172" cy="11704305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66486" y="185894"/>
                  <a:ext cx="7669172" cy="11704305"/>
                  <a:chOff x="-66486" y="185894"/>
                  <a:chExt cx="7669172" cy="11704305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66486" y="185894"/>
                    <a:ext cx="7669172" cy="11704305"/>
                    <a:chOff x="-66486" y="185894"/>
                    <a:chExt cx="7669172" cy="11704305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66486" y="185894"/>
                      <a:ext cx="7669172" cy="11704305"/>
                      <a:chOff x="-66486" y="185894"/>
                      <a:chExt cx="7669172" cy="11704305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66486" y="185894"/>
                        <a:ext cx="7669172" cy="11704305"/>
                        <a:chOff x="-66486" y="185894"/>
                        <a:chExt cx="7669172" cy="11704305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167079" y="10690833"/>
                          <a:ext cx="3341912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2203197" y="10783782"/>
                          <a:ext cx="1644470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66486" y="185894"/>
                          <a:ext cx="7669172" cy="11697130"/>
                          <a:chOff x="-232741" y="61203"/>
                          <a:chExt cx="7669172" cy="11697130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655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8405" y="160205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78261" y="4399647"/>
                            <a:ext cx="1884494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2000824" y="61203"/>
                            <a:ext cx="3359202" cy="6160183"/>
                            <a:chOff x="2904295" y="726802"/>
                            <a:chExt cx="3359202" cy="6160183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904295" y="726802"/>
                              <a:ext cx="3325686" cy="3231223"/>
                              <a:chOff x="22237" y="698659"/>
                              <a:chExt cx="3325685" cy="3231223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329661" y="698659"/>
                                <a:ext cx="2733440" cy="3231223"/>
                                <a:chOff x="264806" y="565556"/>
                                <a:chExt cx="2733440" cy="3231223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515057" y="3581335"/>
                                  <a:ext cx="782586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64806" y="565556"/>
                                  <a:ext cx="2733440" cy="55412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1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 data/GBInd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2237" y="1365787"/>
                                <a:ext cx="3325685" cy="2146868"/>
                                <a:chOff x="22237" y="1365787"/>
                                <a:chExt cx="3325685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2237" y="1365787"/>
                                  <a:ext cx="3325685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4057" y="2702825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28553" y="1890012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723506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10467" y="3701096"/>
                              <a:ext cx="803425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removals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745042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107591" y="3900933"/>
                              <a:ext cx="941283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omissions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286284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018799" y="5496428"/>
                              <a:ext cx="862736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772529" y="4495533"/>
                              <a:ext cx="963725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omissions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4330316" y="4834087"/>
                              <a:ext cx="924076" cy="2052898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5254393" y="4834087"/>
                              <a:ext cx="282256" cy="25011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047572" y="5084201"/>
                              <a:ext cx="97815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914782" y="5515659"/>
                              <a:ext cx="614235" cy="137132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99662" y="6049944"/>
                              <a:ext cx="643832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meta-variables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5529018" y="5478275"/>
                              <a:ext cx="7631" cy="140673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522318" y="5972556"/>
                              <a:ext cx="74117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071687" y="11179567"/>
                            <a:ext cx="118974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./output/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663525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./input/decisions-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16761B85-6F99-21A0-6A3A-86D154FF8661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2027" y="11181081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GBInd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668891" y="7648982"/>
                            <a:ext cx="84029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158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932534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46242" y="7607497"/>
                            <a:ext cx="80342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45 removals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994381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65138" y="7818220"/>
                            <a:ext cx="941283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522059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65804" y="8401934"/>
                            <a:ext cx="96372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42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endCxn id="340" idx="2"/>
                          </p:cNvCxnSpPr>
                          <p:nvPr/>
                        </p:nvCxnSpPr>
                        <p:spPr>
                          <a:xfrm flipV="1">
                            <a:off x="4340023" y="8740488"/>
                            <a:ext cx="7644" cy="28745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93562" y="9030057"/>
                            <a:ext cx="920445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38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887246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288412" y="9789280"/>
                            <a:ext cx="741178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376337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48067" y="9736141"/>
                            <a:ext cx="74117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33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8813401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./input//decisions-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89936" y="1098937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32741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26484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41224" y="11112220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237942" y="10935252"/>
                      <a:ext cx="118085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./output/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842417" y="1130343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171603" y="6348302"/>
                  <a:ext cx="3341912" cy="1199366"/>
                  <a:chOff x="93141" y="7586541"/>
                  <a:chExt cx="3341912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3141" y="7586541"/>
                    <a:ext cx="3341912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9259" y="7679490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8199966"/>
                    <a:ext cx="1177650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4344" y="8201480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7286" y="8007928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7830960"/>
                    <a:ext cx="1180858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768479" y="8199144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31110" y="188338"/>
              <a:ext cx="5306617" cy="11699573"/>
              <a:chOff x="7831110" y="188338"/>
              <a:chExt cx="5306617" cy="116995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31110" y="188338"/>
                <a:ext cx="5306617" cy="7364501"/>
                <a:chOff x="7831110" y="188338"/>
                <a:chExt cx="5306617" cy="736450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31110" y="188338"/>
                  <a:ext cx="5306617" cy="7364501"/>
                  <a:chOff x="7831110" y="188338"/>
                  <a:chExt cx="5306617" cy="7364501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831110" y="188338"/>
                    <a:ext cx="5306617" cy="7364501"/>
                    <a:chOff x="8593572" y="276208"/>
                    <a:chExt cx="5306617" cy="7364501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3572" y="276208"/>
                      <a:ext cx="5306617" cy="7364501"/>
                      <a:chOff x="5168661" y="1289245"/>
                      <a:chExt cx="5306615" cy="7364502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68661" y="1289245"/>
                        <a:ext cx="5306615" cy="7364502"/>
                        <a:chOff x="5356209" y="1284835"/>
                        <a:chExt cx="5306615" cy="7364502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56209" y="1284835"/>
                          <a:ext cx="5271348" cy="7364502"/>
                          <a:chOff x="629300" y="783265"/>
                          <a:chExt cx="5271348" cy="7364502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629300" y="783265"/>
                            <a:ext cx="5175803" cy="7364502"/>
                            <a:chOff x="-2317612" y="622019"/>
                            <a:chExt cx="5175803" cy="7364502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17612" y="3475383"/>
                              <a:ext cx="5175803" cy="4511138"/>
                              <a:chOff x="-1712528" y="5792822"/>
                              <a:chExt cx="5175803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12528" y="5792822"/>
                                <a:ext cx="2678606" cy="4380527"/>
                                <a:chOff x="-2416162" y="3316316"/>
                                <a:chExt cx="2678606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16162" y="3316316"/>
                                  <a:ext cx="1064714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-1435100" y="622019"/>
                              <a:ext cx="3607525" cy="5541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1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 data/TypLinkInd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19034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removals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667299" y="3896749"/>
                            <a:ext cx="144827" cy="15526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835934" y="4399996"/>
                            <a:ext cx="10647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437397" y="5923950"/>
                            <a:ext cx="920445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800958" y="4812181"/>
                            <a:ext cx="112242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73755"/>
                            <a:ext cx="1446861" cy="9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273846"/>
                            <a:ext cx="0" cy="166332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09030" y="5042922"/>
                            <a:ext cx="97815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04587"/>
                            <a:ext cx="727994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22446" y="5909682"/>
                            <a:ext cx="143003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04587"/>
                            <a:ext cx="879265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29455" y="5868670"/>
                            <a:ext cx="107564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260768" cy="3144116"/>
                          <a:chOff x="5402056" y="1949518"/>
                          <a:chExt cx="5260768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4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96240" y="3323397"/>
                                <a:ext cx="2621229" cy="67710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(output/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6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083119"/>
                            <a:ext cx="3624842" cy="1010515"/>
                            <a:chOff x="7037982" y="4083119"/>
                            <a:chExt cx="3624842" cy="1010515"/>
                          </a:xfrm>
                        </p:grpSpPr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462599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387202" y="4322754"/>
                              <a:ext cx="100700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removals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394210" y="4553587"/>
                              <a:ext cx="144825" cy="14746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610250" y="4083119"/>
                              <a:ext cx="98135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527577" y="4489428"/>
                              <a:ext cx="113524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635450"/>
                              <a:ext cx="1314737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removals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098044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5078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./compile-external-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784486" y="6474081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8" y="6945366"/>
                  <a:ext cx="1343708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576360"/>
                  <a:ext cx="1343709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161" y="10797941"/>
                <a:ext cx="1644470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./create-full-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1" y="11280438"/>
                <a:ext cx="1353606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353607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289228" cy="3130231"/>
              <a:chOff x="7740348" y="7560602"/>
              <a:chExt cx="5289228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311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49 removals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8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0278" y="7879345"/>
                <a:ext cx="949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13 omissions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36 omissions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30793"/>
                <a:ext cx="0" cy="22945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5828" y="9113254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574919"/>
                <a:ext cx="697809" cy="1111051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574919"/>
                <a:ext cx="725761" cy="1115914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18931" y="9841482"/>
                <a:ext cx="1357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2460</TotalTime>
  <Words>663</Words>
  <Application>Microsoft Macintosh PowerPoint</Application>
  <PresentationFormat>Custom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37</cp:revision>
  <cp:lastPrinted>2024-01-15T12:14:02Z</cp:lastPrinted>
  <dcterms:created xsi:type="dcterms:W3CDTF">2023-12-21T12:02:34Z</dcterms:created>
  <dcterms:modified xsi:type="dcterms:W3CDTF">2024-01-16T10:35:06Z</dcterms:modified>
</cp:coreProperties>
</file>