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2159952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8"/>
    <p:restoredTop sz="94694"/>
  </p:normalViewPr>
  <p:slideViewPr>
    <p:cSldViewPr snapToGrid="0">
      <p:cViewPr varScale="1">
        <p:scale>
          <a:sx n="60" d="100"/>
          <a:sy n="60" d="100"/>
        </p:scale>
        <p:origin x="4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143000"/>
            <a:ext cx="4873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1143000"/>
            <a:ext cx="4873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238751"/>
            <a:ext cx="16199644" cy="4762488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184899"/>
            <a:ext cx="16199644" cy="3302709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728306"/>
            <a:ext cx="4657398" cy="115927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728306"/>
            <a:ext cx="13702199" cy="115927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410374"/>
            <a:ext cx="18629590" cy="5690286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9154493"/>
            <a:ext cx="18629590" cy="2992387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641531"/>
            <a:ext cx="9179798" cy="8679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28307"/>
            <a:ext cx="18629590" cy="2644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353376"/>
            <a:ext cx="9137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996813"/>
            <a:ext cx="9137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353376"/>
            <a:ext cx="9182611" cy="1643437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996813"/>
            <a:ext cx="9182611" cy="7349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969594"/>
            <a:ext cx="10934760" cy="9721303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911966"/>
            <a:ext cx="6966408" cy="3191881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969594"/>
            <a:ext cx="10934760" cy="9721303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4103846"/>
            <a:ext cx="6966408" cy="7602883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28307"/>
            <a:ext cx="1862959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641531"/>
            <a:ext cx="1862959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2678860"/>
            <a:ext cx="728984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2678860"/>
            <a:ext cx="485989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011C6B-02DA-93FA-8AD0-1A9BBE5877D8}"/>
              </a:ext>
            </a:extLst>
          </p:cNvPr>
          <p:cNvSpPr>
            <a:spLocks/>
          </p:cNvSpPr>
          <p:nvPr/>
        </p:nvSpPr>
        <p:spPr>
          <a:xfrm>
            <a:off x="5514040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B687A7-BB3C-8011-67BD-06B7E053D7DA}"/>
              </a:ext>
            </a:extLst>
          </p:cNvPr>
          <p:cNvSpPr>
            <a:spLocks/>
          </p:cNvSpPr>
          <p:nvPr/>
        </p:nvSpPr>
        <p:spPr>
          <a:xfrm>
            <a:off x="1888937" y="7539087"/>
            <a:ext cx="341389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5CEE45-ACB6-8D71-3E8F-274608E1BE84}"/>
              </a:ext>
            </a:extLst>
          </p:cNvPr>
          <p:cNvSpPr>
            <a:spLocks/>
          </p:cNvSpPr>
          <p:nvPr/>
        </p:nvSpPr>
        <p:spPr>
          <a:xfrm>
            <a:off x="1888938" y="1568040"/>
            <a:ext cx="7038998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A1DDB-412A-231B-0890-F1A1D1821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45417"/>
              </p:ext>
            </p:extLst>
          </p:nvPr>
        </p:nvGraphicFramePr>
        <p:xfrm>
          <a:off x="3874042" y="3642109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2B08F9-C7A3-ADBF-30AC-AFD9957433A3}"/>
              </a:ext>
            </a:extLst>
          </p:cNvPr>
          <p:cNvSpPr txBox="1">
            <a:spLocks/>
          </p:cNvSpPr>
          <p:nvPr/>
        </p:nvSpPr>
        <p:spPr>
          <a:xfrm>
            <a:off x="5149294" y="333049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10D7-30CC-4AA6-3C81-FDFC1C80D46E}"/>
              </a:ext>
            </a:extLst>
          </p:cNvPr>
          <p:cNvSpPr txBox="1">
            <a:spLocks/>
          </p:cNvSpPr>
          <p:nvPr/>
        </p:nvSpPr>
        <p:spPr>
          <a:xfrm rot="16200000">
            <a:off x="3497377" y="463330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4FA6A-2BEA-5D96-8181-AD60BF6D638D}"/>
              </a:ext>
            </a:extLst>
          </p:cNvPr>
          <p:cNvSpPr txBox="1">
            <a:spLocks/>
          </p:cNvSpPr>
          <p:nvPr/>
        </p:nvSpPr>
        <p:spPr>
          <a:xfrm>
            <a:off x="3104951" y="7669409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2827F8-4081-DB55-BA5A-FCEC91172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778989"/>
              </p:ext>
            </p:extLst>
          </p:nvPr>
        </p:nvGraphicFramePr>
        <p:xfrm>
          <a:off x="2413538" y="8242557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16DD58-3592-43B1-A1F0-8975AFF97048}"/>
              </a:ext>
            </a:extLst>
          </p:cNvPr>
          <p:cNvSpPr txBox="1">
            <a:spLocks/>
          </p:cNvSpPr>
          <p:nvPr/>
        </p:nvSpPr>
        <p:spPr>
          <a:xfrm>
            <a:off x="4130445" y="184840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E0D4022-B3F6-90A7-2C43-160497C96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26124"/>
              </p:ext>
            </p:extLst>
          </p:nvPr>
        </p:nvGraphicFramePr>
        <p:xfrm>
          <a:off x="3373983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BB7C890-149B-C68E-48A8-E765858EDBBE}"/>
              </a:ext>
            </a:extLst>
          </p:cNvPr>
          <p:cNvSpPr txBox="1">
            <a:spLocks/>
          </p:cNvSpPr>
          <p:nvPr/>
        </p:nvSpPr>
        <p:spPr>
          <a:xfrm>
            <a:off x="6278789" y="186292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C3B570-967F-2289-9136-C7368DFD5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91709"/>
              </p:ext>
            </p:extLst>
          </p:nvPr>
        </p:nvGraphicFramePr>
        <p:xfrm>
          <a:off x="5533602" y="2180753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440934C-A513-E84A-4E6E-9EDA3F6A4A42}"/>
              </a:ext>
            </a:extLst>
          </p:cNvPr>
          <p:cNvSpPr txBox="1">
            <a:spLocks/>
          </p:cNvSpPr>
          <p:nvPr/>
        </p:nvSpPr>
        <p:spPr>
          <a:xfrm>
            <a:off x="448059" y="3732584"/>
            <a:ext cx="12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inputs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516E8D7-9BE0-D7A7-74F9-2A6AD410F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18839"/>
              </p:ext>
            </p:extLst>
          </p:nvPr>
        </p:nvGraphicFramePr>
        <p:xfrm>
          <a:off x="2438702" y="965919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3F34BC1-D6AB-4A21-8CE3-73ABE1EF62D5}"/>
              </a:ext>
            </a:extLst>
          </p:cNvPr>
          <p:cNvSpPr txBox="1">
            <a:spLocks/>
          </p:cNvSpPr>
          <p:nvPr/>
        </p:nvSpPr>
        <p:spPr>
          <a:xfrm>
            <a:off x="3734722" y="932804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37914-9C8D-432E-23D3-FDF6714095FF}"/>
              </a:ext>
            </a:extLst>
          </p:cNvPr>
          <p:cNvSpPr txBox="1">
            <a:spLocks/>
          </p:cNvSpPr>
          <p:nvPr/>
        </p:nvSpPr>
        <p:spPr>
          <a:xfrm rot="16200000">
            <a:off x="1418872" y="11029893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FA10314-DF4D-83EE-BAE4-3324A813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277416"/>
              </p:ext>
            </p:extLst>
          </p:nvPr>
        </p:nvGraphicFramePr>
        <p:xfrm>
          <a:off x="6044229" y="8186924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84A5C07-4C61-DB3F-9F42-7242C2561428}"/>
              </a:ext>
            </a:extLst>
          </p:cNvPr>
          <p:cNvSpPr txBox="1">
            <a:spLocks/>
          </p:cNvSpPr>
          <p:nvPr/>
        </p:nvSpPr>
        <p:spPr>
          <a:xfrm>
            <a:off x="6693556" y="7617377"/>
            <a:ext cx="1119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BEE116-FC0B-BAD3-7110-6B1C42403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503968"/>
              </p:ext>
            </p:extLst>
          </p:nvPr>
        </p:nvGraphicFramePr>
        <p:xfrm>
          <a:off x="6069394" y="9666604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E6ADD55-7B68-1FE9-BB05-9797D4158D02}"/>
              </a:ext>
            </a:extLst>
          </p:cNvPr>
          <p:cNvSpPr txBox="1">
            <a:spLocks/>
          </p:cNvSpPr>
          <p:nvPr/>
        </p:nvSpPr>
        <p:spPr>
          <a:xfrm>
            <a:off x="7349885" y="936111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59B8D5-80D1-36BB-BA17-61EC744F1821}"/>
              </a:ext>
            </a:extLst>
          </p:cNvPr>
          <p:cNvSpPr txBox="1">
            <a:spLocks/>
          </p:cNvSpPr>
          <p:nvPr/>
        </p:nvSpPr>
        <p:spPr>
          <a:xfrm rot="16200000">
            <a:off x="5049563" y="1102989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0B6EC8-780A-8079-0607-D96DD4839952}"/>
              </a:ext>
            </a:extLst>
          </p:cNvPr>
          <p:cNvSpPr txBox="1">
            <a:spLocks/>
          </p:cNvSpPr>
          <p:nvPr/>
        </p:nvSpPr>
        <p:spPr>
          <a:xfrm>
            <a:off x="2479528" y="6539202"/>
            <a:ext cx="17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conservative condition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A9485F-B31A-C4AA-EF98-C77427AE30AF}"/>
              </a:ext>
            </a:extLst>
          </p:cNvPr>
          <p:cNvSpPr txBox="1">
            <a:spLocks/>
          </p:cNvSpPr>
          <p:nvPr/>
        </p:nvSpPr>
        <p:spPr>
          <a:xfrm>
            <a:off x="7007647" y="65513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6996EB-92E2-E242-EB69-9C36BF94B51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95885" y="6395095"/>
            <a:ext cx="1812552" cy="102376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0E6805-4B79-C036-6C96-3EB2080EFD0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5408441" y="6395099"/>
            <a:ext cx="1749057" cy="96131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44A2FB-E101-B56C-2232-6532B64BCFE9}"/>
              </a:ext>
            </a:extLst>
          </p:cNvPr>
          <p:cNvSpPr txBox="1">
            <a:spLocks/>
          </p:cNvSpPr>
          <p:nvPr/>
        </p:nvSpPr>
        <p:spPr>
          <a:xfrm>
            <a:off x="5082489" y="806088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A.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2578F3-824B-CAF7-9067-EE9F9454A711}"/>
              </a:ext>
            </a:extLst>
          </p:cNvPr>
          <p:cNvSpPr txBox="1">
            <a:spLocks/>
          </p:cNvSpPr>
          <p:nvPr/>
        </p:nvSpPr>
        <p:spPr>
          <a:xfrm>
            <a:off x="448059" y="9893503"/>
            <a:ext cx="12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outputs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38F9E0-8A6D-C0B0-55D9-703975F76C8D}"/>
              </a:ext>
            </a:extLst>
          </p:cNvPr>
          <p:cNvSpPr>
            <a:spLocks/>
          </p:cNvSpPr>
          <p:nvPr/>
        </p:nvSpPr>
        <p:spPr>
          <a:xfrm>
            <a:off x="9572082" y="7535847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4FF0BE-B53C-51E5-EF10-727662CAD679}"/>
              </a:ext>
            </a:extLst>
          </p:cNvPr>
          <p:cNvSpPr>
            <a:spLocks/>
          </p:cNvSpPr>
          <p:nvPr/>
        </p:nvSpPr>
        <p:spPr>
          <a:xfrm>
            <a:off x="9572081" y="1564800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DBE808-ADFE-7673-8CAF-743F653D1E5D}"/>
              </a:ext>
            </a:extLst>
          </p:cNvPr>
          <p:cNvSpPr txBox="1">
            <a:spLocks/>
          </p:cNvSpPr>
          <p:nvPr/>
        </p:nvSpPr>
        <p:spPr>
          <a:xfrm>
            <a:off x="12085356" y="342654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CA219C-7E43-3C5D-B7D9-0D0E486868C2}"/>
              </a:ext>
            </a:extLst>
          </p:cNvPr>
          <p:cNvSpPr txBox="1">
            <a:spLocks/>
          </p:cNvSpPr>
          <p:nvPr/>
        </p:nvSpPr>
        <p:spPr>
          <a:xfrm rot="16200000">
            <a:off x="10433439" y="4729356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921B1D-1B30-72ED-1385-467FC5F31AAF}"/>
              </a:ext>
            </a:extLst>
          </p:cNvPr>
          <p:cNvSpPr txBox="1">
            <a:spLocks/>
          </p:cNvSpPr>
          <p:nvPr/>
        </p:nvSpPr>
        <p:spPr>
          <a:xfrm>
            <a:off x="10930318" y="194445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612F37-D236-18CA-9883-BD8D798DB1FD}"/>
              </a:ext>
            </a:extLst>
          </p:cNvPr>
          <p:cNvSpPr txBox="1">
            <a:spLocks/>
          </p:cNvSpPr>
          <p:nvPr/>
        </p:nvSpPr>
        <p:spPr>
          <a:xfrm>
            <a:off x="12845199" y="195898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BB14D9-19F8-48F3-6F62-C6ACF24B151B}"/>
              </a:ext>
            </a:extLst>
          </p:cNvPr>
          <p:cNvSpPr txBox="1">
            <a:spLocks/>
          </p:cNvSpPr>
          <p:nvPr/>
        </p:nvSpPr>
        <p:spPr>
          <a:xfrm>
            <a:off x="11565903" y="7614137"/>
            <a:ext cx="1047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= true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7717AF-72A8-A071-40D0-11A45E0477CE}"/>
              </a:ext>
            </a:extLst>
          </p:cNvPr>
          <p:cNvSpPr txBox="1">
            <a:spLocks/>
          </p:cNvSpPr>
          <p:nvPr/>
        </p:nvSpPr>
        <p:spPr>
          <a:xfrm>
            <a:off x="12186163" y="935787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783AA7-F970-2634-58B0-275170509119}"/>
              </a:ext>
            </a:extLst>
          </p:cNvPr>
          <p:cNvSpPr txBox="1">
            <a:spLocks/>
          </p:cNvSpPr>
          <p:nvPr/>
        </p:nvSpPr>
        <p:spPr>
          <a:xfrm rot="16200000">
            <a:off x="9883928" y="10975461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7D411-B8CB-F8A9-77DA-190A5B1D800D}"/>
              </a:ext>
            </a:extLst>
          </p:cNvPr>
          <p:cNvSpPr txBox="1">
            <a:spLocks/>
          </p:cNvSpPr>
          <p:nvPr/>
        </p:nvSpPr>
        <p:spPr>
          <a:xfrm>
            <a:off x="11806313" y="785957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19FFDC-6C77-CD5B-123F-C1FD4024C4D3}"/>
              </a:ext>
            </a:extLst>
          </p:cNvPr>
          <p:cNvSpPr txBox="1">
            <a:spLocks/>
          </p:cNvSpPr>
          <p:nvPr/>
        </p:nvSpPr>
        <p:spPr>
          <a:xfrm>
            <a:off x="9690180" y="6619966"/>
            <a:ext cx="154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conservative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182643F-EF59-9BE2-8439-7AACF9106361}"/>
              </a:ext>
            </a:extLst>
          </p:cNvPr>
          <p:cNvCxnSpPr>
            <a:cxnSpLocks/>
          </p:cNvCxnSpPr>
          <p:nvPr/>
        </p:nvCxnSpPr>
        <p:spPr>
          <a:xfrm flipH="1">
            <a:off x="11333692" y="6396268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AD1B1-9DC5-C2B9-D936-E49EE1481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79820"/>
              </p:ext>
            </p:extLst>
          </p:nvPr>
        </p:nvGraphicFramePr>
        <p:xfrm>
          <a:off x="10860727" y="3741706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1ADA5B-9EC8-BCC5-A5D0-CD69E200E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346631"/>
              </p:ext>
            </p:extLst>
          </p:nvPr>
        </p:nvGraphicFramePr>
        <p:xfrm>
          <a:off x="10224479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4B968-B6C8-B594-0453-F1545A4F8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095819"/>
              </p:ext>
            </p:extLst>
          </p:nvPr>
        </p:nvGraphicFramePr>
        <p:xfrm>
          <a:off x="12150635" y="2280350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124F0F-5910-DD9E-8C83-2E6D54BE0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937534"/>
              </p:ext>
            </p:extLst>
          </p:nvPr>
        </p:nvGraphicFramePr>
        <p:xfrm>
          <a:off x="10931130" y="8187229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53956C-CACC-BC17-E0B2-C1663D5F4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37148"/>
              </p:ext>
            </p:extLst>
          </p:nvPr>
        </p:nvGraphicFramePr>
        <p:xfrm>
          <a:off x="10956295" y="9666909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1F358C-5D14-97D2-448E-BA7B1FF11B43}"/>
              </a:ext>
            </a:extLst>
          </p:cNvPr>
          <p:cNvSpPr txBox="1">
            <a:spLocks/>
          </p:cNvSpPr>
          <p:nvPr/>
        </p:nvSpPr>
        <p:spPr>
          <a:xfrm>
            <a:off x="12809180" y="6788849"/>
            <a:ext cx="1827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= 0.46   &lt; 0.90  </a:t>
            </a:r>
            <a:r>
              <a:rPr lang="en-US" sz="1500" dirty="0">
                <a:solidFill>
                  <a:srgbClr val="FF0000"/>
                </a:solidFill>
                <a:latin typeface="Helvetica" pitchFamily="2" charset="0"/>
              </a:rPr>
              <a:t>X</a:t>
            </a:r>
            <a:endParaRPr lang="en-US" sz="15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91621" y="6706329"/>
                <a:ext cx="1152880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1730+2040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37F3B-B6C2-8A92-2F50-0AE0A1FA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621" y="6706329"/>
                <a:ext cx="1152880" cy="417358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3F4D882-168D-F517-4856-661BA9F4DD3C}"/>
              </a:ext>
            </a:extLst>
          </p:cNvPr>
          <p:cNvSpPr>
            <a:spLocks/>
          </p:cNvSpPr>
          <p:nvPr/>
        </p:nvSpPr>
        <p:spPr>
          <a:xfrm>
            <a:off x="15321848" y="7555978"/>
            <a:ext cx="5063436" cy="5221106"/>
          </a:xfrm>
          <a:prstGeom prst="rect">
            <a:avLst/>
          </a:prstGeom>
          <a:solidFill>
            <a:schemeClr val="tx2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3470A-B3AE-6A16-5927-6F778030624E}"/>
              </a:ext>
            </a:extLst>
          </p:cNvPr>
          <p:cNvSpPr>
            <a:spLocks/>
          </p:cNvSpPr>
          <p:nvPr/>
        </p:nvSpPr>
        <p:spPr>
          <a:xfrm>
            <a:off x="15321847" y="1584931"/>
            <a:ext cx="5063436" cy="4827059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F83732-5AAA-9B8B-C4DF-DDAB0236D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9985"/>
              </p:ext>
            </p:extLst>
          </p:nvPr>
        </p:nvGraphicFramePr>
        <p:xfrm>
          <a:off x="16559870" y="3758292"/>
          <a:ext cx="2404751" cy="213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F5D91E-7A76-E389-A110-91F657B3EC5E}"/>
              </a:ext>
            </a:extLst>
          </p:cNvPr>
          <p:cNvSpPr txBox="1">
            <a:spLocks/>
          </p:cNvSpPr>
          <p:nvPr/>
        </p:nvSpPr>
        <p:spPr>
          <a:xfrm>
            <a:off x="17835122" y="3446674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2A9C3-7E3B-46C1-3174-83C0F300F2D8}"/>
              </a:ext>
            </a:extLst>
          </p:cNvPr>
          <p:cNvSpPr txBox="1">
            <a:spLocks/>
          </p:cNvSpPr>
          <p:nvPr/>
        </p:nvSpPr>
        <p:spPr>
          <a:xfrm rot="16200000">
            <a:off x="16183205" y="474948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DFD8F-938F-8D0B-3241-5FF53D93E1D7}"/>
              </a:ext>
            </a:extLst>
          </p:cNvPr>
          <p:cNvSpPr txBox="1">
            <a:spLocks/>
          </p:cNvSpPr>
          <p:nvPr/>
        </p:nvSpPr>
        <p:spPr>
          <a:xfrm>
            <a:off x="16680084" y="1964585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9E32CE-5B9F-0F8C-229D-E00461117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640412"/>
              </p:ext>
            </p:extLst>
          </p:nvPr>
        </p:nvGraphicFramePr>
        <p:xfrm>
          <a:off x="15923622" y="2296936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850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1080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5F91014-DFB3-AEB2-5DDD-E8CFEA273CEC}"/>
              </a:ext>
            </a:extLst>
          </p:cNvPr>
          <p:cNvSpPr txBox="1">
            <a:spLocks/>
          </p:cNvSpPr>
          <p:nvPr/>
        </p:nvSpPr>
        <p:spPr>
          <a:xfrm>
            <a:off x="18594965" y="1979112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35729FC-DB0A-48AE-970A-792B80EF7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882374"/>
              </p:ext>
            </p:extLst>
          </p:nvPr>
        </p:nvGraphicFramePr>
        <p:xfrm>
          <a:off x="17849778" y="2296936"/>
          <a:ext cx="1822434" cy="920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1610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1730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C557205-53A6-CA7A-FCB3-6E08A86FB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32151"/>
              </p:ext>
            </p:extLst>
          </p:nvPr>
        </p:nvGraphicFramePr>
        <p:xfrm>
          <a:off x="16630273" y="8203815"/>
          <a:ext cx="2429912" cy="913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478">
                  <a:extLst>
                    <a:ext uri="{9D8B030D-6E8A-4147-A177-3AD203B41FA5}">
                      <a16:colId xmlns:a16="http://schemas.microsoft.com/office/drawing/2014/main" val="22828428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162556751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1279722866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25064525"/>
                    </a:ext>
                  </a:extLst>
                </a:gridCol>
              </a:tblGrid>
              <a:tr h="2233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31351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144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94AD9B3-903F-C5CF-DC29-59AF6FCEB7E3}"/>
              </a:ext>
            </a:extLst>
          </p:cNvPr>
          <p:cNvSpPr txBox="1">
            <a:spLocks/>
          </p:cNvSpPr>
          <p:nvPr/>
        </p:nvSpPr>
        <p:spPr>
          <a:xfrm>
            <a:off x="17279603" y="763426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if</a:t>
            </a:r>
          </a:p>
          <a:p>
            <a:pPr algn="ctr"/>
            <a:r>
              <a:rPr lang="en-US" sz="1600" b="1" dirty="0">
                <a:latin typeface="Helvetica" pitchFamily="2" charset="0"/>
              </a:rPr>
              <a:t>F2 ≠ false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9A33F32-5A13-DD2B-E97C-43EF65BB6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07902"/>
              </p:ext>
            </p:extLst>
          </p:nvPr>
        </p:nvGraphicFramePr>
        <p:xfrm>
          <a:off x="16655438" y="9683495"/>
          <a:ext cx="2404751" cy="2742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17">
                  <a:extLst>
                    <a:ext uri="{9D8B030D-6E8A-4147-A177-3AD203B41FA5}">
                      <a16:colId xmlns:a16="http://schemas.microsoft.com/office/drawing/2014/main" val="928439479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3398348738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4285666257"/>
                    </a:ext>
                  </a:extLst>
                </a:gridCol>
                <a:gridCol w="607478">
                  <a:extLst>
                    <a:ext uri="{9D8B030D-6E8A-4147-A177-3AD203B41FA5}">
                      <a16:colId xmlns:a16="http://schemas.microsoft.com/office/drawing/2014/main" val="2036344224"/>
                    </a:ext>
                  </a:extLst>
                </a:gridCol>
              </a:tblGrid>
              <a:tr h="312885">
                <a:tc>
                  <a:txBody>
                    <a:bodyPr/>
                    <a:lstStyle/>
                    <a:p>
                      <a:endParaRPr lang="en-US" sz="1500" dirty="0">
                        <a:latin typeface="Helvetica" pitchFamily="2" charset="0"/>
                      </a:endParaRPr>
                    </a:p>
                  </a:txBody>
                  <a:tcPr marL="77149" marR="77149" marT="38575" marB="3857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704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?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1500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30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33895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50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700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820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60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1000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20762"/>
                  </a:ext>
                </a:extLst>
              </a:tr>
              <a:tr h="6074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140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77149" marR="77149" marT="38575" marB="3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0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A1BCD20-4BB3-45BF-548A-A319A2120ADF}"/>
              </a:ext>
            </a:extLst>
          </p:cNvPr>
          <p:cNvSpPr txBox="1">
            <a:spLocks/>
          </p:cNvSpPr>
          <p:nvPr/>
        </p:nvSpPr>
        <p:spPr>
          <a:xfrm>
            <a:off x="17935929" y="937801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D9C5F2-6C8F-80D9-2F60-D762427241C8}"/>
              </a:ext>
            </a:extLst>
          </p:cNvPr>
          <p:cNvSpPr txBox="1">
            <a:spLocks/>
          </p:cNvSpPr>
          <p:nvPr/>
        </p:nvSpPr>
        <p:spPr>
          <a:xfrm rot="16200000">
            <a:off x="15633694" y="10995592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F1, conditioned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95959C-5532-AF07-FBA0-EAE4000CEC15}"/>
              </a:ext>
            </a:extLst>
          </p:cNvPr>
          <p:cNvSpPr txBox="1">
            <a:spLocks/>
          </p:cNvSpPr>
          <p:nvPr/>
        </p:nvSpPr>
        <p:spPr>
          <a:xfrm>
            <a:off x="15621251" y="66356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liberal </a:t>
            </a:r>
          </a:p>
          <a:p>
            <a:pPr algn="ctr"/>
            <a:r>
              <a:rPr lang="en-US" dirty="0">
                <a:latin typeface="Helvetica" pitchFamily="2" charset="0"/>
              </a:rPr>
              <a:t>condition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136DCD-7751-B3F2-309D-ECEC9F9212E3}"/>
              </a:ext>
            </a:extLst>
          </p:cNvPr>
          <p:cNvCxnSpPr>
            <a:cxnSpLocks/>
          </p:cNvCxnSpPr>
          <p:nvPr/>
        </p:nvCxnSpPr>
        <p:spPr>
          <a:xfrm flipH="1">
            <a:off x="17046756" y="6411987"/>
            <a:ext cx="5128" cy="11439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915552-EBF4-269A-A152-584BD2567EE2}"/>
              </a:ext>
            </a:extLst>
          </p:cNvPr>
          <p:cNvSpPr txBox="1">
            <a:spLocks/>
          </p:cNvSpPr>
          <p:nvPr/>
        </p:nvSpPr>
        <p:spPr>
          <a:xfrm>
            <a:off x="17556079" y="806088"/>
            <a:ext cx="80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9031B7-8D0B-B283-6714-2EB81FC96D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08323" y="6805435"/>
                <a:ext cx="182762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Helvetica" pitchFamily="2" charset="0"/>
                  </a:rPr>
                  <a:t>= 0.93 </a:t>
                </a:r>
                <a14:m>
                  <m:oMath xmlns:m="http://schemas.openxmlformats.org/officeDocument/2006/math">
                    <m:r>
                      <a:rPr lang="en-AU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1500" dirty="0">
                    <a:latin typeface="Helvetica" pitchFamily="2" charset="0"/>
                  </a:rPr>
                  <a:t> 0.90 </a:t>
                </a:r>
                <a:r>
                  <a:rPr lang="en-US" sz="1400" dirty="0">
                    <a:solidFill>
                      <a:schemeClr val="accent3"/>
                    </a:solidFill>
                    <a:latin typeface="Helvetica" pitchFamily="2" charset="0"/>
                  </a:rPr>
                  <a:t>✓</a:t>
                </a:r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9031B7-8D0B-B283-6714-2EB81FC9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8323" y="6805435"/>
                <a:ext cx="1827620" cy="362984"/>
              </a:xfrm>
              <a:prstGeom prst="rect">
                <a:avLst/>
              </a:prstGeom>
              <a:blipFill>
                <a:blip r:embed="rId4"/>
                <a:stretch>
                  <a:fillRect l="-137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DB1CB-F953-28BB-662B-799FDEFAC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0765" y="6722915"/>
                <a:ext cx="1055097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1730+140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DB1CB-F953-28BB-662B-799FDEFA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765" y="6722915"/>
                <a:ext cx="1055097" cy="417358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270</Words>
  <Application>Microsoft Macintosh PowerPoint</Application>
  <PresentationFormat>Custom</PresentationFormat>
  <Paragraphs>234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5</cp:revision>
  <dcterms:created xsi:type="dcterms:W3CDTF">2024-01-11T11:11:20Z</dcterms:created>
  <dcterms:modified xsi:type="dcterms:W3CDTF">2024-01-15T15:17:25Z</dcterms:modified>
</cp:coreProperties>
</file>