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6" r:id="rId2"/>
  </p:sldIdLst>
  <p:sldSz cx="162004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A1D"/>
    <a:srgbClr val="EBC64A"/>
    <a:srgbClr val="F6D326"/>
    <a:srgbClr val="F6B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8"/>
    <p:restoredTop sz="94830"/>
  </p:normalViewPr>
  <p:slideViewPr>
    <p:cSldViewPr snapToGrid="0">
      <p:cViewPr varScale="1">
        <p:scale>
          <a:sx n="114" d="100"/>
          <a:sy n="114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98563" y="1143000"/>
            <a:ext cx="92551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198563" y="1143000"/>
            <a:ext cx="925512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883861"/>
            <a:ext cx="12150329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2836605"/>
            <a:ext cx="121503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67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287536"/>
            <a:ext cx="3493219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287536"/>
            <a:ext cx="10277153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4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346419"/>
            <a:ext cx="13972878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3614203"/>
            <a:ext cx="13972878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2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437680"/>
            <a:ext cx="6885186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437680"/>
            <a:ext cx="6885186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287536"/>
            <a:ext cx="13972878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323916"/>
            <a:ext cx="685354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1972747"/>
            <a:ext cx="6853544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323916"/>
            <a:ext cx="688729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1972747"/>
            <a:ext cx="688729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6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3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6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360045"/>
            <a:ext cx="522506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777597"/>
            <a:ext cx="8201472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620202"/>
            <a:ext cx="522506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1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360045"/>
            <a:ext cx="5225062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777597"/>
            <a:ext cx="8201472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1620202"/>
            <a:ext cx="5225062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2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287536"/>
            <a:ext cx="1397287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437680"/>
            <a:ext cx="1397287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5005626"/>
            <a:ext cx="364509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5005626"/>
            <a:ext cx="546764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5005626"/>
            <a:ext cx="364509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1751ECA-579E-3429-96B9-24ABC6E52907}"/>
              </a:ext>
            </a:extLst>
          </p:cNvPr>
          <p:cNvSpPr>
            <a:spLocks/>
          </p:cNvSpPr>
          <p:nvPr/>
        </p:nvSpPr>
        <p:spPr>
          <a:xfrm>
            <a:off x="813130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54E1B8-E34D-8E22-17B3-1F725A94AE17}"/>
              </a:ext>
            </a:extLst>
          </p:cNvPr>
          <p:cNvSpPr>
            <a:spLocks/>
          </p:cNvSpPr>
          <p:nvPr/>
        </p:nvSpPr>
        <p:spPr>
          <a:xfrm>
            <a:off x="4503669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B1B68A-9C0A-A8D3-5884-83CB7A882B74}"/>
              </a:ext>
            </a:extLst>
          </p:cNvPr>
          <p:cNvSpPr>
            <a:spLocks/>
          </p:cNvSpPr>
          <p:nvPr/>
        </p:nvSpPr>
        <p:spPr>
          <a:xfrm>
            <a:off x="8263243" y="1202791"/>
            <a:ext cx="3231542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EA7C5-86F9-B750-F188-7251F9D4E464}"/>
              </a:ext>
            </a:extLst>
          </p:cNvPr>
          <p:cNvGrpSpPr/>
          <p:nvPr/>
        </p:nvGrpSpPr>
        <p:grpSpPr>
          <a:xfrm>
            <a:off x="4661282" y="521387"/>
            <a:ext cx="2865849" cy="4142266"/>
            <a:chOff x="2444184" y="2631194"/>
            <a:chExt cx="2865849" cy="41422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644DEF-C1F0-5237-9A86-57D6B75D8CAE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A0C051-67BC-C1C9-5194-A72AC07FD00A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4550808" y="484232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7C74C2-7698-E7E2-023B-15B95101725E}"/>
                </a:ext>
              </a:extLst>
            </p:cNvPr>
            <p:cNvSpPr txBox="1">
              <a:spLocks/>
            </p:cNvSpPr>
            <p:nvPr/>
          </p:nvSpPr>
          <p:spPr>
            <a:xfrm>
              <a:off x="3535181" y="2631194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13" name="Table 12">
              <a:extLst>
                <a:ext uri="{FF2B5EF4-FFF2-40B4-BE49-F238E27FC236}">
                  <a16:creationId xmlns:a16="http://schemas.microsoft.com/office/drawing/2014/main" id="{8667EDC7-90A1-BA98-F23F-9285B702131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83133378"/>
                </p:ext>
              </p:extLst>
            </p:nvPr>
          </p:nvGraphicFramePr>
          <p:xfrm>
            <a:off x="2610888" y="4126262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453EDD-F116-AAD3-8AAC-8ED0BA76F29D}"/>
                </a:ext>
              </a:extLst>
            </p:cNvPr>
            <p:cNvSpPr txBox="1">
              <a:spLocks/>
            </p:cNvSpPr>
            <p:nvPr/>
          </p:nvSpPr>
          <p:spPr>
            <a:xfrm>
              <a:off x="2674791" y="3442774"/>
              <a:ext cx="240463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XOR F2 = 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3C1965-BEDF-CC24-21FB-9F5F60CAD8D4}"/>
                </a:ext>
              </a:extLst>
            </p:cNvPr>
            <p:cNvSpPr txBox="1">
              <a:spLocks/>
            </p:cNvSpPr>
            <p:nvPr/>
          </p:nvSpPr>
          <p:spPr>
            <a:xfrm>
              <a:off x="2444184" y="5757797"/>
              <a:ext cx="28658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True)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P(F1 = True | F2 = True)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P(F2 = True | F1 = True)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30671D-700B-C080-45E1-66B3D5832F26}"/>
              </a:ext>
            </a:extLst>
          </p:cNvPr>
          <p:cNvGrpSpPr/>
          <p:nvPr/>
        </p:nvGrpSpPr>
        <p:grpSpPr>
          <a:xfrm>
            <a:off x="962887" y="521391"/>
            <a:ext cx="2788425" cy="3951751"/>
            <a:chOff x="1086827" y="2368920"/>
            <a:chExt cx="2788425" cy="39517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16593F-66E0-3945-41DC-AA65ACC5B8E3}"/>
                </a:ext>
              </a:extLst>
            </p:cNvPr>
            <p:cNvGrpSpPr/>
            <p:nvPr/>
          </p:nvGrpSpPr>
          <p:grpSpPr>
            <a:xfrm>
              <a:off x="1086827" y="2368920"/>
              <a:ext cx="2788425" cy="3951751"/>
              <a:chOff x="2472155" y="2631194"/>
              <a:chExt cx="2788425" cy="3951751"/>
            </a:xfrm>
          </p:grpSpPr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41B7D411-B8CB-F8A9-77DA-190A5B1D80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35181" y="2631194"/>
                <a:ext cx="80336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dirty="0">
                    <a:latin typeface="Helvetica" pitchFamily="2" charset="0"/>
                  </a:rPr>
                  <a:t>A.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BA5982-92F6-9C37-A15A-D2528301BC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2155" y="3440249"/>
                <a:ext cx="278775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500" b="1" dirty="0">
                    <a:latin typeface="Helvetica" pitchFamily="2" charset="0"/>
                  </a:rPr>
                  <a:t>IF F1 = True, THEN F2 = True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660C02-EDB4-D3CE-0224-6B7C234D71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98605" y="5936614"/>
                <a:ext cx="27619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Marginal: P(F2 = False)</a:t>
                </a:r>
              </a:p>
              <a:p>
                <a:pPr algn="ctr"/>
                <a:endParaRPr lang="en-US" sz="1200" dirty="0">
                  <a:latin typeface="Helvetica" pitchFamily="2" charset="0"/>
                </a:endParaRPr>
              </a:p>
              <a:p>
                <a:pPr algn="ctr"/>
                <a:r>
                  <a:rPr lang="en-US" sz="1200" dirty="0">
                    <a:latin typeface="Helvetica" pitchFamily="2" charset="0"/>
                  </a:rPr>
                  <a:t>Conditional: P(F1 = True | F2 = False)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81F835-1240-75A5-62A7-234ACD2997B7}"/>
                </a:ext>
              </a:extLst>
            </p:cNvPr>
            <p:cNvSpPr txBox="1">
              <a:spLocks/>
            </p:cNvSpPr>
            <p:nvPr/>
          </p:nvSpPr>
          <p:spPr>
            <a:xfrm>
              <a:off x="2351406" y="3544781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8392F6-7C70-9AAF-EF90-A474151D3FE0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3186987" y="4580046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graphicFrame>
          <p:nvGraphicFramePr>
            <p:cNvPr id="18" name="Table 17">
              <a:extLst>
                <a:ext uri="{FF2B5EF4-FFF2-40B4-BE49-F238E27FC236}">
                  <a16:creationId xmlns:a16="http://schemas.microsoft.com/office/drawing/2014/main" id="{99BEBDEC-1826-FDEC-A248-72A2BF6DA8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97790955"/>
                </p:ext>
              </p:extLst>
            </p:nvPr>
          </p:nvGraphicFramePr>
          <p:xfrm>
            <a:off x="1247067" y="3863988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A540F4-826A-3F62-8BB9-5298EF1F63D2}"/>
              </a:ext>
            </a:extLst>
          </p:cNvPr>
          <p:cNvGrpSpPr/>
          <p:nvPr/>
        </p:nvGrpSpPr>
        <p:grpSpPr>
          <a:xfrm>
            <a:off x="8446912" y="521387"/>
            <a:ext cx="2865849" cy="4142266"/>
            <a:chOff x="2444184" y="2631194"/>
            <a:chExt cx="2865849" cy="414226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F3460B-4FF3-A4F8-0C64-E02D01BDEC90}"/>
                </a:ext>
              </a:extLst>
            </p:cNvPr>
            <p:cNvSpPr txBox="1">
              <a:spLocks/>
            </p:cNvSpPr>
            <p:nvPr/>
          </p:nvSpPr>
          <p:spPr>
            <a:xfrm>
              <a:off x="3715227" y="380705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14782B8-CC8B-5884-9BD6-9364E736C9CD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4550808" y="4842320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2038FF-B16F-5166-0F7F-D15C37DC835F}"/>
                </a:ext>
              </a:extLst>
            </p:cNvPr>
            <p:cNvSpPr txBox="1">
              <a:spLocks/>
            </p:cNvSpPr>
            <p:nvPr/>
          </p:nvSpPr>
          <p:spPr>
            <a:xfrm>
              <a:off x="3535181" y="2631194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C.</a:t>
              </a:r>
            </a:p>
          </p:txBody>
        </p:sp>
        <p:graphicFrame>
          <p:nvGraphicFramePr>
            <p:cNvPr id="28" name="Table 27">
              <a:extLst>
                <a:ext uri="{FF2B5EF4-FFF2-40B4-BE49-F238E27FC236}">
                  <a16:creationId xmlns:a16="http://schemas.microsoft.com/office/drawing/2014/main" id="{5EA48F3B-8EB6-F24C-E5AB-2998BDB8E68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96058130"/>
                </p:ext>
              </p:extLst>
            </p:nvPr>
          </p:nvGraphicFramePr>
          <p:xfrm>
            <a:off x="2610888" y="4126262"/>
            <a:ext cx="1948336" cy="1527841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3982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3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0943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</a:tbl>
            </a:graphicData>
          </a:graphic>
        </p:graphicFrame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2BC430-0FA8-AF18-1B45-BD87D61AD15C}"/>
                </a:ext>
              </a:extLst>
            </p:cNvPr>
            <p:cNvSpPr txBox="1">
              <a:spLocks/>
            </p:cNvSpPr>
            <p:nvPr/>
          </p:nvSpPr>
          <p:spPr>
            <a:xfrm>
              <a:off x="2677517" y="3442774"/>
              <a:ext cx="239918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AND F2 = 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A7182E-EFA1-BC34-FD18-B60EFCEF0A45}"/>
                </a:ext>
              </a:extLst>
            </p:cNvPr>
            <p:cNvSpPr txBox="1">
              <a:spLocks/>
            </p:cNvSpPr>
            <p:nvPr/>
          </p:nvSpPr>
          <p:spPr>
            <a:xfrm>
              <a:off x="2444184" y="5757797"/>
              <a:ext cx="28658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Helvetica" pitchFamily="2" charset="0"/>
                </a:rPr>
                <a:t>Marginal 1: P(F2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Marginal 2: P(F1 = False)</a:t>
              </a:r>
            </a:p>
            <a:p>
              <a:pPr algn="ctr"/>
              <a:endParaRPr lang="en-US" sz="1200" dirty="0">
                <a:latin typeface="Helvetica" pitchFamily="2" charset="0"/>
              </a:endParaRP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1: P(F1 = True | F2 = False)</a:t>
              </a:r>
            </a:p>
            <a:p>
              <a:pPr algn="ctr"/>
              <a:r>
                <a:rPr lang="en-US" sz="1200" dirty="0">
                  <a:latin typeface="Helvetica" pitchFamily="2" charset="0"/>
                </a:rPr>
                <a:t>Conditional 2: P(F2 = True | F1 = False)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D7FA0D4-C99B-B805-7F3B-D46ED4823337}"/>
              </a:ext>
            </a:extLst>
          </p:cNvPr>
          <p:cNvSpPr>
            <a:spLocks/>
          </p:cNvSpPr>
          <p:nvPr/>
        </p:nvSpPr>
        <p:spPr>
          <a:xfrm>
            <a:off x="12016662" y="1202791"/>
            <a:ext cx="3524698" cy="3599858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628A35-0802-961F-4098-D103E1316D1A}"/>
              </a:ext>
            </a:extLst>
          </p:cNvPr>
          <p:cNvGrpSpPr/>
          <p:nvPr/>
        </p:nvGrpSpPr>
        <p:grpSpPr>
          <a:xfrm>
            <a:off x="12367035" y="494906"/>
            <a:ext cx="2957373" cy="3656869"/>
            <a:chOff x="2610888" y="2604712"/>
            <a:chExt cx="2957373" cy="365686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F86A01-48DF-8B14-E6D4-39FB3B382ACF}"/>
                </a:ext>
              </a:extLst>
            </p:cNvPr>
            <p:cNvSpPr txBox="1">
              <a:spLocks/>
            </p:cNvSpPr>
            <p:nvPr/>
          </p:nvSpPr>
          <p:spPr>
            <a:xfrm>
              <a:off x="3969554" y="379150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E935A8-F0DC-11FD-AF78-D57A6D3B751F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5187227" y="4958163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BAEE23-9691-6789-5C6F-1055A5F30AB0}"/>
                </a:ext>
              </a:extLst>
            </p:cNvPr>
            <p:cNvSpPr txBox="1">
              <a:spLocks/>
            </p:cNvSpPr>
            <p:nvPr/>
          </p:nvSpPr>
          <p:spPr>
            <a:xfrm>
              <a:off x="3779629" y="2604712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D.</a:t>
              </a:r>
            </a:p>
          </p:txBody>
        </p:sp>
        <p:graphicFrame>
          <p:nvGraphicFramePr>
            <p:cNvPr id="38" name="Table 37">
              <a:extLst>
                <a:ext uri="{FF2B5EF4-FFF2-40B4-BE49-F238E27FC236}">
                  <a16:creationId xmlns:a16="http://schemas.microsoft.com/office/drawing/2014/main" id="{9A4916BE-68FE-9E78-36B2-1D0B2398B4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70775368"/>
                </p:ext>
              </p:extLst>
            </p:nvPr>
          </p:nvGraphicFramePr>
          <p:xfrm>
            <a:off x="2610888" y="4126262"/>
            <a:ext cx="2607001" cy="2135319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5836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5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88208053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g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h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 err="1">
                            <a:latin typeface="Helvetica" pitchFamily="2" charset="0"/>
                          </a:rPr>
                          <a:t>i</a:t>
                        </a:r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A1D">
                          <a:alpha val="52157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99286691"/>
                    </a:ext>
                  </a:extLst>
                </a:tr>
              </a:tbl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E1587-A0A1-5927-A547-5BDE6BA84D8B}"/>
                </a:ext>
              </a:extLst>
            </p:cNvPr>
            <p:cNvSpPr txBox="1">
              <a:spLocks/>
            </p:cNvSpPr>
            <p:nvPr/>
          </p:nvSpPr>
          <p:spPr>
            <a:xfrm>
              <a:off x="2813885" y="3460308"/>
              <a:ext cx="273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IF F1 = True THEN F2 = True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012686" y="4269113"/>
                <a:ext cx="1849544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2686" y="4269113"/>
                <a:ext cx="1849544" cy="424796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199</Words>
  <Application>Microsoft Macintosh PowerPoint</Application>
  <PresentationFormat>Custom</PresentationFormat>
  <Paragraphs>70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Hedvig Skirgård</cp:lastModifiedBy>
  <cp:revision>14</cp:revision>
  <dcterms:created xsi:type="dcterms:W3CDTF">2024-01-11T11:11:20Z</dcterms:created>
  <dcterms:modified xsi:type="dcterms:W3CDTF">2024-04-11T15:52:47Z</dcterms:modified>
</cp:coreProperties>
</file>