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/>
    <p:restoredTop sz="94801"/>
  </p:normalViewPr>
  <p:slideViewPr>
    <p:cSldViewPr snapToGrid="0">
      <p:cViewPr varScale="1">
        <p:scale>
          <a:sx n="117" d="100"/>
          <a:sy n="117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513141" y="548158"/>
            <a:ext cx="10839972" cy="8392101"/>
            <a:chOff x="513141" y="548158"/>
            <a:chExt cx="10839972" cy="83921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513141" y="548158"/>
              <a:ext cx="10839972" cy="8392101"/>
              <a:chOff x="857961" y="1392412"/>
              <a:chExt cx="10839972" cy="839210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857961" y="1392412"/>
                <a:ext cx="10839972" cy="8392101"/>
                <a:chOff x="879225" y="2398849"/>
                <a:chExt cx="10839972" cy="8392101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879225" y="2398849"/>
                  <a:ext cx="10839972" cy="8392101"/>
                  <a:chOff x="293589" y="2546333"/>
                  <a:chExt cx="10839972" cy="8392101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293589" y="2546333"/>
                    <a:ext cx="10786239" cy="8217615"/>
                    <a:chOff x="285225" y="2686363"/>
                    <a:chExt cx="10786239" cy="8217615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225" y="2875438"/>
                      <a:ext cx="10786239" cy="8028540"/>
                      <a:chOff x="492963" y="2875439"/>
                      <a:chExt cx="10786239" cy="8028540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63" y="5947090"/>
                        <a:ext cx="10786239" cy="4956889"/>
                        <a:chOff x="326979" y="1400393"/>
                        <a:chExt cx="10786239" cy="4956889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6979" y="2038766"/>
                          <a:ext cx="10786239" cy="4318516"/>
                          <a:chOff x="326979" y="2038766"/>
                          <a:chExt cx="10786239" cy="4318516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625819" cy="1174313"/>
                              <a:chOff x="3206956" y="1996059"/>
                              <a:chExt cx="7625819" cy="1174313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153205" y="2245947"/>
                                <a:ext cx="1580754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4,259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587901"/>
                                <a:ext cx="1831177" cy="582471"/>
                                <a:chOff x="3234252" y="1908070"/>
                                <a:chExt cx="1831177" cy="582471"/>
                              </a:xfrm>
                            </p:grpSpPr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908070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36543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037330" y="2260550"/>
                                <a:ext cx="1795445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4,257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independence*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6979" y="5803284"/>
                            <a:ext cx="2703497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TypLinkInd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75439"/>
                        <a:ext cx="10690858" cy="7117925"/>
                        <a:chOff x="588344" y="2875439"/>
                        <a:chExt cx="10690858" cy="7117925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75439"/>
                          <a:ext cx="10653724" cy="2766815"/>
                          <a:chOff x="459494" y="591643"/>
                          <a:chExt cx="10653724" cy="2766815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3966" y="591643"/>
                            <a:ext cx="10619252" cy="2766815"/>
                            <a:chOff x="493966" y="591643"/>
                            <a:chExt cx="10619252" cy="276681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041414"/>
                                <a:ext cx="7496425" cy="1285747"/>
                                <a:chOff x="3206956" y="1564908"/>
                                <a:chExt cx="7496425" cy="1285747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564908"/>
                                  <a:ext cx="1831177" cy="1273861"/>
                                  <a:chOff x="3234252" y="885077"/>
                                  <a:chExt cx="1831177" cy="1273861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885077"/>
                                    <a:ext cx="1795683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feature design +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independence*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158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45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38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3966" y="591643"/>
                              <a:ext cx="1832553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GBInd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2160" y="2686363"/>
                      <a:ext cx="5570291" cy="831001"/>
                      <a:chOff x="5242160" y="2686363"/>
                      <a:chExt cx="5570291" cy="831001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54412" y="2686367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1,144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2160" y="2686363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1,229 languages</a:t>
                        </a: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328916" y="10107437"/>
                    <a:ext cx="7804645" cy="830997"/>
                    <a:chOff x="3328916" y="10107437"/>
                    <a:chExt cx="7804645" cy="830997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8916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1211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6434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21266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</a:t>
                      </a:r>
                    </a:p>
                  </p:txBody>
                </p:sp>
              </p:grp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  <a:endCxn id="40" idx="0"/>
                </p:cNvCxnSpPr>
                <p:nvPr/>
              </p:nvCxnSpPr>
              <p:spPr>
                <a:xfrm>
                  <a:off x="6615180" y="3229846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5802612" y="32590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45" idx="2"/>
                  <a:endCxn id="3" idx="0"/>
                </p:cNvCxnSpPr>
                <p:nvPr/>
              </p:nvCxnSpPr>
              <p:spPr>
                <a:xfrm>
                  <a:off x="10627432" y="3229850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656288" y="3270146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692501" y="9684701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727" y="9559639"/>
                  <a:ext cx="2122979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V="1">
                  <a:off x="4810727" y="9556523"/>
                  <a:ext cx="0" cy="40343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603077" y="9556867"/>
                  <a:ext cx="0" cy="403086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965951" y="9684700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9C143F-09C8-8EB1-69AC-57025EAB358F}"/>
              </a:ext>
            </a:extLst>
          </p:cNvPr>
          <p:cNvSpPr txBox="1"/>
          <p:nvPr/>
        </p:nvSpPr>
        <p:spPr>
          <a:xfrm>
            <a:off x="3509416" y="4514374"/>
            <a:ext cx="179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Step 1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feature design +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logical independence </a:t>
            </a:r>
          </a:p>
        </p:txBody>
      </p: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2867</TotalTime>
  <Words>193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34</cp:revision>
  <dcterms:created xsi:type="dcterms:W3CDTF">2023-12-21T12:02:34Z</dcterms:created>
  <dcterms:modified xsi:type="dcterms:W3CDTF">2024-04-11T07:54:35Z</dcterms:modified>
</cp:coreProperties>
</file>