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6" r:id="rId2"/>
  </p:sldIdLst>
  <p:sldSz cx="89995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26"/>
    <a:srgbClr val="EBC64A"/>
    <a:srgbClr val="FFCA1D"/>
    <a:srgbClr val="F6B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4830"/>
  </p:normalViewPr>
  <p:slideViewPr>
    <p:cSldViewPr snapToGrid="0">
      <p:cViewPr varScale="1">
        <p:scale>
          <a:sx n="154" d="100"/>
          <a:sy n="15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7FC17-05F1-5941-99BF-2CFB8DD61DE7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50151-3DE0-F34F-BBFB-147F8B580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56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1pPr>
    <a:lvl2pPr marL="112281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2pPr>
    <a:lvl3pPr marL="224562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3pPr>
    <a:lvl4pPr marL="336844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4pPr>
    <a:lvl5pPr marL="4491252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5pPr>
    <a:lvl6pPr marL="5614066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6pPr>
    <a:lvl7pPr marL="6736878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7pPr>
    <a:lvl8pPr marL="7859690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8pPr>
    <a:lvl9pPr marL="8982507" algn="l" defTabSz="2245628" rtl="0" eaLnBrk="1" latinLnBrk="0" hangingPunct="1">
      <a:defRPr sz="294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50151-3DE0-F34F-BBFB-147F8B580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5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883861"/>
            <a:ext cx="6749654" cy="1880235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2836605"/>
            <a:ext cx="6749654" cy="130391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4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1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287536"/>
            <a:ext cx="1940525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287536"/>
            <a:ext cx="5709082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4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346419"/>
            <a:ext cx="7762102" cy="2246530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614203"/>
            <a:ext cx="7762102" cy="1181397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82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82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437680"/>
            <a:ext cx="3824804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47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287536"/>
            <a:ext cx="7762102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323916"/>
            <a:ext cx="380722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1972747"/>
            <a:ext cx="380722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323916"/>
            <a:ext cx="3825976" cy="648831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1972747"/>
            <a:ext cx="3825976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4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6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777597"/>
            <a:ext cx="4556016" cy="3837980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60045"/>
            <a:ext cx="2902585" cy="1260158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777597"/>
            <a:ext cx="4556016" cy="3837980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620202"/>
            <a:ext cx="2902585" cy="3001626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287536"/>
            <a:ext cx="776210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437680"/>
            <a:ext cx="776210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BC49A-E8DF-6544-B7B9-136C9E9A988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005626"/>
            <a:ext cx="303734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005626"/>
            <a:ext cx="2024896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C8C7-C84B-EF4B-A88B-D1E6398C4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D7FA0D4-C99B-B805-7F3B-D46ED4823337}"/>
              </a:ext>
            </a:extLst>
          </p:cNvPr>
          <p:cNvSpPr>
            <a:spLocks/>
          </p:cNvSpPr>
          <p:nvPr/>
        </p:nvSpPr>
        <p:spPr>
          <a:xfrm>
            <a:off x="886212" y="968141"/>
            <a:ext cx="3524698" cy="4083192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628A35-0802-961F-4098-D103E1316D1A}"/>
              </a:ext>
            </a:extLst>
          </p:cNvPr>
          <p:cNvGrpSpPr/>
          <p:nvPr/>
        </p:nvGrpSpPr>
        <p:grpSpPr>
          <a:xfrm>
            <a:off x="1006508" y="260257"/>
            <a:ext cx="3167927" cy="3676215"/>
            <a:chOff x="2380810" y="2604712"/>
            <a:chExt cx="3167927" cy="36762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F86A01-48DF-8B14-E6D4-39FB3B382ACF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E935A8-F0DC-11FD-AF78-D57A6D3B751F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BAEE23-9691-6789-5C6F-1055A5F30AB0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A.</a:t>
              </a:r>
            </a:p>
          </p:txBody>
        </p:sp>
        <p:graphicFrame>
          <p:nvGraphicFramePr>
            <p:cNvPr id="38" name="Table 37">
              <a:extLst>
                <a:ext uri="{FF2B5EF4-FFF2-40B4-BE49-F238E27FC236}">
                  <a16:creationId xmlns:a16="http://schemas.microsoft.com/office/drawing/2014/main" id="{9A4916BE-68FE-9E78-36B2-1D0B2398B4B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0991012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BE1587-A0A1-5927-A547-5BDE6BA84D8B}"/>
                </a:ext>
              </a:extLst>
            </p:cNvPr>
            <p:cNvSpPr txBox="1">
              <a:spLocks/>
            </p:cNvSpPr>
            <p:nvPr/>
          </p:nvSpPr>
          <p:spPr>
            <a:xfrm>
              <a:off x="2813885" y="3460308"/>
              <a:ext cx="273485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IF F1 = True THEN F2 = True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18CED-0700-C056-0DE4-45893FCD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37" y="4281504"/>
                <a:ext cx="1849544" cy="424796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5B587EF8-A9DC-F0FB-F771-DE001B241882}"/>
              </a:ext>
            </a:extLst>
          </p:cNvPr>
          <p:cNvSpPr>
            <a:spLocks/>
          </p:cNvSpPr>
          <p:nvPr/>
        </p:nvSpPr>
        <p:spPr>
          <a:xfrm>
            <a:off x="4691162" y="968141"/>
            <a:ext cx="3524698" cy="4083193"/>
          </a:xfrm>
          <a:prstGeom prst="rect">
            <a:avLst/>
          </a:prstGeom>
          <a:solidFill>
            <a:schemeClr val="tx2">
              <a:lumMod val="10000"/>
              <a:lumOff val="90000"/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itchFamily="2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EC7F81-1E16-50AE-7DE6-581A9E647B6B}"/>
              </a:ext>
            </a:extLst>
          </p:cNvPr>
          <p:cNvGrpSpPr/>
          <p:nvPr/>
        </p:nvGrpSpPr>
        <p:grpSpPr>
          <a:xfrm>
            <a:off x="4811458" y="260257"/>
            <a:ext cx="3174340" cy="3676215"/>
            <a:chOff x="2380810" y="2604712"/>
            <a:chExt cx="3174340" cy="3676215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DC46EA-669F-6739-277A-885BEF3FBF97}"/>
                </a:ext>
              </a:extLst>
            </p:cNvPr>
            <p:cNvSpPr txBox="1">
              <a:spLocks/>
            </p:cNvSpPr>
            <p:nvPr/>
          </p:nvSpPr>
          <p:spPr>
            <a:xfrm>
              <a:off x="3969554" y="3791505"/>
              <a:ext cx="4235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F2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0CBDA8A-C100-286F-7B8F-624A98C544CE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2032426" y="5392093"/>
              <a:ext cx="10353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1600" b="1" dirty="0">
                  <a:latin typeface="Helvetica" pitchFamily="2" charset="0"/>
                </a:rPr>
                <a:t>F1</a:t>
              </a:r>
              <a:endParaRPr lang="en-US" sz="1600" b="1" dirty="0">
                <a:latin typeface="Helvetica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A559CA0-F79D-F77C-A343-E03D999E1B26}"/>
                </a:ext>
              </a:extLst>
            </p:cNvPr>
            <p:cNvSpPr txBox="1">
              <a:spLocks/>
            </p:cNvSpPr>
            <p:nvPr/>
          </p:nvSpPr>
          <p:spPr>
            <a:xfrm>
              <a:off x="3779629" y="2604712"/>
              <a:ext cx="8033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atin typeface="Helvetica" pitchFamily="2" charset="0"/>
                </a:rPr>
                <a:t>B.</a:t>
              </a:r>
            </a:p>
          </p:txBody>
        </p:sp>
        <p:graphicFrame>
          <p:nvGraphicFramePr>
            <p:cNvPr id="46" name="Table 45">
              <a:extLst>
                <a:ext uri="{FF2B5EF4-FFF2-40B4-BE49-F238E27FC236}">
                  <a16:creationId xmlns:a16="http://schemas.microsoft.com/office/drawing/2014/main" id="{94D6CC10-6A80-1C09-0D7F-B81043E2313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32391096"/>
                </p:ext>
              </p:extLst>
            </p:nvPr>
          </p:nvGraphicFramePr>
          <p:xfrm>
            <a:off x="2719363" y="4145608"/>
            <a:ext cx="2607001" cy="2135319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25836">
                    <a:extLst>
                      <a:ext uri="{9D8B030D-6E8A-4147-A177-3AD203B41FA5}">
                        <a16:colId xmlns:a16="http://schemas.microsoft.com/office/drawing/2014/main" val="928439479"/>
                      </a:ext>
                    </a:extLst>
                  </a:gridCol>
                  <a:gridCol w="675411">
                    <a:extLst>
                      <a:ext uri="{9D8B030D-6E8A-4147-A177-3AD203B41FA5}">
                        <a16:colId xmlns:a16="http://schemas.microsoft.com/office/drawing/2014/main" val="4285666257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036344224"/>
                      </a:ext>
                    </a:extLst>
                  </a:gridCol>
                  <a:gridCol w="652877">
                    <a:extLst>
                      <a:ext uri="{9D8B030D-6E8A-4147-A177-3AD203B41FA5}">
                        <a16:colId xmlns:a16="http://schemas.microsoft.com/office/drawing/2014/main" val="288208053"/>
                      </a:ext>
                    </a:extLst>
                  </a:gridCol>
                </a:tblGrid>
                <a:tr h="312885">
                  <a:tc>
                    <a:txBody>
                      <a:bodyPr/>
                      <a:lstStyle/>
                      <a:p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78807704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marL="0" marR="0" lvl="0" indent="0" algn="ctr" defTabSz="1619951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500" dirty="0">
                            <a:latin typeface="Helvetica" pitchFamily="2" charset="0"/>
                          </a:rPr>
                          <a:t>?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g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66140820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False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h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a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b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36320762"/>
                    </a:ext>
                  </a:extLst>
                </a:tr>
                <a:tr h="607478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True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 err="1">
                            <a:latin typeface="Helvetica" pitchFamily="2" charset="0"/>
                          </a:rPr>
                          <a:t>i</a:t>
                        </a:r>
                        <a:endParaRPr lang="en-US" sz="1500" dirty="0">
                          <a:latin typeface="Helvetica" pitchFamily="2" charset="0"/>
                        </a:endParaRP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c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500" dirty="0">
                            <a:latin typeface="Helvetica" pitchFamily="2" charset="0"/>
                          </a:rPr>
                          <a:t>d</a:t>
                        </a:r>
                      </a:p>
                    </a:txBody>
                    <a:tcPr marL="77149" marR="77149" marT="38575" marB="38575" anchor="ctr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tx2">
                          <a:lumMod val="25000"/>
                          <a:lumOff val="7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499286691"/>
                    </a:ext>
                  </a:extLst>
                </a:tr>
              </a:tbl>
            </a:graphicData>
          </a:graphic>
        </p:graphicFrame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BB2BF72-D821-76A6-589B-9DCFA9F1A283}"/>
                </a:ext>
              </a:extLst>
            </p:cNvPr>
            <p:cNvSpPr txBox="1">
              <a:spLocks/>
            </p:cNvSpPr>
            <p:nvPr/>
          </p:nvSpPr>
          <p:spPr>
            <a:xfrm>
              <a:off x="2807475" y="3460308"/>
              <a:ext cx="274767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b="1" dirty="0">
                  <a:latin typeface="Helvetica" pitchFamily="2" charset="0"/>
                </a:rPr>
                <a:t>F1 = True OR/AND F2 = True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5A6C84-5F07-E7B0-7E0C-2C34A4B8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007738"/>
                <a:ext cx="1977786" cy="424796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latin typeface="Helvetica" pitchFamily="2" charset="0"/>
                  </a:rPr>
                  <a:t>Applicability ratio 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CH" sz="15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15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8720F42-3D64-08B8-5A21-D2EDD4C8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79" y="4516359"/>
                <a:ext cx="2018630" cy="451149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369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621</TotalTime>
  <Words>70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17</cp:revision>
  <dcterms:created xsi:type="dcterms:W3CDTF">2024-01-11T11:11:20Z</dcterms:created>
  <dcterms:modified xsi:type="dcterms:W3CDTF">2024-06-26T08:31:44Z</dcterms:modified>
</cp:coreProperties>
</file>