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2159952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/>
    <p:restoredTop sz="94694"/>
  </p:normalViewPr>
  <p:slideViewPr>
    <p:cSldViewPr snapToGrid="0">
      <p:cViewPr>
        <p:scale>
          <a:sx n="79" d="100"/>
          <a:sy n="79" d="100"/>
        </p:scale>
        <p:origin x="600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FC17-05F1-5941-99BF-2CFB8DD61DE7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1143000"/>
            <a:ext cx="4873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0151-3DE0-F34F-BBFB-147F8B58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1pPr>
    <a:lvl2pPr marL="112281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2pPr>
    <a:lvl3pPr marL="224562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3pPr>
    <a:lvl4pPr marL="336844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4pPr>
    <a:lvl5pPr marL="449125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5pPr>
    <a:lvl6pPr marL="5614066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6pPr>
    <a:lvl7pPr marL="673687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7pPr>
    <a:lvl8pPr marL="785969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8pPr>
    <a:lvl9pPr marL="8982507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1143000"/>
            <a:ext cx="4873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50151-3DE0-F34F-BBFB-147F8B580C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2238751"/>
            <a:ext cx="16199644" cy="4762488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184899"/>
            <a:ext cx="16199644" cy="3302709"/>
          </a:xfrm>
        </p:spPr>
        <p:txBody>
          <a:bodyPr/>
          <a:lstStyle>
            <a:lvl1pPr marL="0" indent="0" algn="ctr">
              <a:buNone/>
              <a:defRPr sz="4252"/>
            </a:lvl1pPr>
            <a:lvl2pPr marL="809976" indent="0" algn="ctr">
              <a:buNone/>
              <a:defRPr sz="3543"/>
            </a:lvl2pPr>
            <a:lvl3pPr marL="1619951" indent="0" algn="ctr">
              <a:buNone/>
              <a:defRPr sz="3189"/>
            </a:lvl3pPr>
            <a:lvl4pPr marL="2429927" indent="0" algn="ctr">
              <a:buNone/>
              <a:defRPr sz="2835"/>
            </a:lvl4pPr>
            <a:lvl5pPr marL="3239902" indent="0" algn="ctr">
              <a:buNone/>
              <a:defRPr sz="2835"/>
            </a:lvl5pPr>
            <a:lvl6pPr marL="4049878" indent="0" algn="ctr">
              <a:buNone/>
              <a:defRPr sz="2835"/>
            </a:lvl6pPr>
            <a:lvl7pPr marL="4859853" indent="0" algn="ctr">
              <a:buNone/>
              <a:defRPr sz="2835"/>
            </a:lvl7pPr>
            <a:lvl8pPr marL="5669829" indent="0" algn="ctr">
              <a:buNone/>
              <a:defRPr sz="2835"/>
            </a:lvl8pPr>
            <a:lvl9pPr marL="6479804" indent="0" algn="ctr">
              <a:buNone/>
              <a:defRPr sz="283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728306"/>
            <a:ext cx="4657398" cy="115927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728306"/>
            <a:ext cx="13702199" cy="115927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3410374"/>
            <a:ext cx="18629590" cy="5690286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9154493"/>
            <a:ext cx="18629590" cy="2992387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1pPr>
            <a:lvl2pPr marL="809976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2pPr>
            <a:lvl3pPr marL="1619951" indent="0">
              <a:buNone/>
              <a:defRPr sz="3189">
                <a:solidFill>
                  <a:schemeClr val="tx1">
                    <a:tint val="82000"/>
                  </a:schemeClr>
                </a:solidFill>
              </a:defRPr>
            </a:lvl3pPr>
            <a:lvl4pPr marL="242992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4pPr>
            <a:lvl5pPr marL="3239902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5pPr>
            <a:lvl6pPr marL="4049878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6pPr>
            <a:lvl7pPr marL="4859853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7pPr>
            <a:lvl8pPr marL="5669829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8pPr>
            <a:lvl9pPr marL="6479804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2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641531"/>
            <a:ext cx="9179798" cy="86795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641531"/>
            <a:ext cx="9179798" cy="86795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28307"/>
            <a:ext cx="18629590" cy="2644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3353376"/>
            <a:ext cx="9137611" cy="1643437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4996813"/>
            <a:ext cx="9137611" cy="7349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3353376"/>
            <a:ext cx="9182611" cy="1643437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4996813"/>
            <a:ext cx="9182611" cy="7349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5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911966"/>
            <a:ext cx="6966408" cy="3191881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969594"/>
            <a:ext cx="10934760" cy="9721303"/>
          </a:xfrm>
        </p:spPr>
        <p:txBody>
          <a:bodyPr/>
          <a:lstStyle>
            <a:lvl1pPr>
              <a:defRPr sz="5669"/>
            </a:lvl1pPr>
            <a:lvl2pPr>
              <a:defRPr sz="4960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4103846"/>
            <a:ext cx="6966408" cy="7602883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7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911966"/>
            <a:ext cx="6966408" cy="3191881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969594"/>
            <a:ext cx="10934760" cy="9721303"/>
          </a:xfrm>
        </p:spPr>
        <p:txBody>
          <a:bodyPr anchor="t"/>
          <a:lstStyle>
            <a:lvl1pPr marL="0" indent="0">
              <a:buNone/>
              <a:defRPr sz="5669"/>
            </a:lvl1pPr>
            <a:lvl2pPr marL="809976" indent="0">
              <a:buNone/>
              <a:defRPr sz="4960"/>
            </a:lvl2pPr>
            <a:lvl3pPr marL="1619951" indent="0">
              <a:buNone/>
              <a:defRPr sz="4252"/>
            </a:lvl3pPr>
            <a:lvl4pPr marL="2429927" indent="0">
              <a:buNone/>
              <a:defRPr sz="3543"/>
            </a:lvl4pPr>
            <a:lvl5pPr marL="3239902" indent="0">
              <a:buNone/>
              <a:defRPr sz="3543"/>
            </a:lvl5pPr>
            <a:lvl6pPr marL="4049878" indent="0">
              <a:buNone/>
              <a:defRPr sz="3543"/>
            </a:lvl6pPr>
            <a:lvl7pPr marL="4859853" indent="0">
              <a:buNone/>
              <a:defRPr sz="3543"/>
            </a:lvl7pPr>
            <a:lvl8pPr marL="5669829" indent="0">
              <a:buNone/>
              <a:defRPr sz="3543"/>
            </a:lvl8pPr>
            <a:lvl9pPr marL="6479804" indent="0">
              <a:buNone/>
              <a:defRPr sz="354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4103846"/>
            <a:ext cx="6966408" cy="7602883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2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28307"/>
            <a:ext cx="1862959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641531"/>
            <a:ext cx="1862959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2678860"/>
            <a:ext cx="485989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2678860"/>
            <a:ext cx="728984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2678860"/>
            <a:ext cx="485989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19951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88" indent="-404988" algn="l" defTabSz="16199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4939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914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890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865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841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816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792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76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51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27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02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878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853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829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804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B011C6B-02DA-93FA-8AD0-1A9BBE5877D8}"/>
              </a:ext>
            </a:extLst>
          </p:cNvPr>
          <p:cNvSpPr>
            <a:spLocks/>
          </p:cNvSpPr>
          <p:nvPr/>
        </p:nvSpPr>
        <p:spPr>
          <a:xfrm>
            <a:off x="5514040" y="7539087"/>
            <a:ext cx="3413896" cy="5221106"/>
          </a:xfrm>
          <a:prstGeom prst="rect">
            <a:avLst/>
          </a:prstGeom>
          <a:solidFill>
            <a:schemeClr val="tx2">
              <a:lumMod val="50000"/>
              <a:lumOff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B687A7-BB3C-8011-67BD-06B7E053D7DA}"/>
              </a:ext>
            </a:extLst>
          </p:cNvPr>
          <p:cNvSpPr>
            <a:spLocks/>
          </p:cNvSpPr>
          <p:nvPr/>
        </p:nvSpPr>
        <p:spPr>
          <a:xfrm>
            <a:off x="1888937" y="7539087"/>
            <a:ext cx="3413896" cy="5221106"/>
          </a:xfrm>
          <a:prstGeom prst="rect">
            <a:avLst/>
          </a:prstGeom>
          <a:solidFill>
            <a:schemeClr val="tx2">
              <a:lumMod val="50000"/>
              <a:lumOff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5CEE45-ACB6-8D71-3E8F-274608E1BE84}"/>
              </a:ext>
            </a:extLst>
          </p:cNvPr>
          <p:cNvSpPr>
            <a:spLocks/>
          </p:cNvSpPr>
          <p:nvPr/>
        </p:nvSpPr>
        <p:spPr>
          <a:xfrm>
            <a:off x="1888938" y="1568040"/>
            <a:ext cx="7038998" cy="4827059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6A1DDB-412A-231B-0890-F1A1D1821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945417"/>
              </p:ext>
            </p:extLst>
          </p:nvPr>
        </p:nvGraphicFramePr>
        <p:xfrm>
          <a:off x="3874042" y="3642109"/>
          <a:ext cx="2404751" cy="2135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92B08F9-C7A3-ADBF-30AC-AFD9957433A3}"/>
              </a:ext>
            </a:extLst>
          </p:cNvPr>
          <p:cNvSpPr txBox="1">
            <a:spLocks/>
          </p:cNvSpPr>
          <p:nvPr/>
        </p:nvSpPr>
        <p:spPr>
          <a:xfrm>
            <a:off x="5149294" y="3330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F10D7-30CC-4AA6-3C81-FDFC1C80D46E}"/>
              </a:ext>
            </a:extLst>
          </p:cNvPr>
          <p:cNvSpPr txBox="1">
            <a:spLocks/>
          </p:cNvSpPr>
          <p:nvPr/>
        </p:nvSpPr>
        <p:spPr>
          <a:xfrm rot="16200000">
            <a:off x="3497377" y="4633304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4FA6A-2BEA-5D96-8181-AD60BF6D638D}"/>
              </a:ext>
            </a:extLst>
          </p:cNvPr>
          <p:cNvSpPr txBox="1">
            <a:spLocks/>
          </p:cNvSpPr>
          <p:nvPr/>
        </p:nvSpPr>
        <p:spPr>
          <a:xfrm>
            <a:off x="3104951" y="7669409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if</a:t>
            </a:r>
          </a:p>
          <a:p>
            <a:pPr algn="ctr"/>
            <a:r>
              <a:rPr lang="en-US" sz="1600" b="1" dirty="0">
                <a:latin typeface="Helvetica" pitchFamily="2" charset="0"/>
              </a:rPr>
              <a:t>F2 = true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92827F8-4081-DB55-BA5A-FCEC91172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778989"/>
              </p:ext>
            </p:extLst>
          </p:nvPr>
        </p:nvGraphicFramePr>
        <p:xfrm>
          <a:off x="2413538" y="8242557"/>
          <a:ext cx="2429912" cy="913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25064525"/>
                    </a:ext>
                  </a:extLst>
                </a:gridCol>
              </a:tblGrid>
              <a:tr h="22335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516DD58-3592-43B1-A1F0-8975AFF97048}"/>
              </a:ext>
            </a:extLst>
          </p:cNvPr>
          <p:cNvSpPr txBox="1">
            <a:spLocks/>
          </p:cNvSpPr>
          <p:nvPr/>
        </p:nvSpPr>
        <p:spPr>
          <a:xfrm>
            <a:off x="4130445" y="184840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E0D4022-B3F6-90A7-2C43-160497C961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726124"/>
              </p:ext>
            </p:extLst>
          </p:nvPr>
        </p:nvGraphicFramePr>
        <p:xfrm>
          <a:off x="3373983" y="2180753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2750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BB7C890-149B-C68E-48A8-E765858EDBBE}"/>
              </a:ext>
            </a:extLst>
          </p:cNvPr>
          <p:cNvSpPr txBox="1">
            <a:spLocks/>
          </p:cNvSpPr>
          <p:nvPr/>
        </p:nvSpPr>
        <p:spPr>
          <a:xfrm>
            <a:off x="6278789" y="186292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BC3B570-967F-2289-9136-C7368DFD53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91709"/>
              </p:ext>
            </p:extLst>
          </p:nvPr>
        </p:nvGraphicFramePr>
        <p:xfrm>
          <a:off x="5533602" y="2180753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1610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1730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440934C-A513-E84A-4E6E-9EDA3F6A4A42}"/>
              </a:ext>
            </a:extLst>
          </p:cNvPr>
          <p:cNvSpPr txBox="1">
            <a:spLocks/>
          </p:cNvSpPr>
          <p:nvPr/>
        </p:nvSpPr>
        <p:spPr>
          <a:xfrm>
            <a:off x="448059" y="3732584"/>
            <a:ext cx="12425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Helvetica" pitchFamily="2" charset="0"/>
              </a:rPr>
              <a:t>inputs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516E8D7-9BE0-D7A7-74F9-2A6AD410F3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618839"/>
              </p:ext>
            </p:extLst>
          </p:nvPr>
        </p:nvGraphicFramePr>
        <p:xfrm>
          <a:off x="2438702" y="9659194"/>
          <a:ext cx="2404751" cy="274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1610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2013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3F34BC1-D6AB-4A21-8CE3-73ABE1EF62D5}"/>
              </a:ext>
            </a:extLst>
          </p:cNvPr>
          <p:cNvSpPr txBox="1">
            <a:spLocks/>
          </p:cNvSpPr>
          <p:nvPr/>
        </p:nvSpPr>
        <p:spPr>
          <a:xfrm>
            <a:off x="3734722" y="9328046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D37914-9C8D-432E-23D3-FDF6714095FF}"/>
              </a:ext>
            </a:extLst>
          </p:cNvPr>
          <p:cNvSpPr txBox="1">
            <a:spLocks/>
          </p:cNvSpPr>
          <p:nvPr/>
        </p:nvSpPr>
        <p:spPr>
          <a:xfrm rot="16200000">
            <a:off x="1418872" y="11029893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conditioned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FA10314-DF4D-83EE-BAE4-3324A813B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277416"/>
              </p:ext>
            </p:extLst>
          </p:nvPr>
        </p:nvGraphicFramePr>
        <p:xfrm>
          <a:off x="6044229" y="8186924"/>
          <a:ext cx="2429912" cy="913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25064525"/>
                    </a:ext>
                  </a:extLst>
                </a:gridCol>
              </a:tblGrid>
              <a:tr h="22335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Helvetica" pitchFamily="2" charset="0"/>
                        </a:rPr>
                        <a:t>2020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84A5C07-4C61-DB3F-9F42-7242C2561428}"/>
              </a:ext>
            </a:extLst>
          </p:cNvPr>
          <p:cNvSpPr txBox="1">
            <a:spLocks/>
          </p:cNvSpPr>
          <p:nvPr/>
        </p:nvSpPr>
        <p:spPr>
          <a:xfrm>
            <a:off x="6693556" y="7617377"/>
            <a:ext cx="1119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if</a:t>
            </a:r>
          </a:p>
          <a:p>
            <a:pPr algn="ctr"/>
            <a:r>
              <a:rPr lang="en-US" sz="1600" b="1" dirty="0">
                <a:latin typeface="Helvetica" pitchFamily="2" charset="0"/>
              </a:rPr>
              <a:t>F2 ≠ false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8BEE116-FC0B-BAD3-7110-6B1C42403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503968"/>
              </p:ext>
            </p:extLst>
          </p:nvPr>
        </p:nvGraphicFramePr>
        <p:xfrm>
          <a:off x="6069394" y="9666604"/>
          <a:ext cx="2404751" cy="274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2013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E6ADD55-7B68-1FE9-BB05-9797D4158D02}"/>
              </a:ext>
            </a:extLst>
          </p:cNvPr>
          <p:cNvSpPr txBox="1">
            <a:spLocks/>
          </p:cNvSpPr>
          <p:nvPr/>
        </p:nvSpPr>
        <p:spPr>
          <a:xfrm>
            <a:off x="7349885" y="936111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59B8D5-80D1-36BB-BA17-61EC744F1821}"/>
              </a:ext>
            </a:extLst>
          </p:cNvPr>
          <p:cNvSpPr txBox="1">
            <a:spLocks/>
          </p:cNvSpPr>
          <p:nvPr/>
        </p:nvSpPr>
        <p:spPr>
          <a:xfrm rot="16200000">
            <a:off x="5049563" y="11029894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conditioned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0B6EC8-780A-8079-0607-D96DD4839952}"/>
              </a:ext>
            </a:extLst>
          </p:cNvPr>
          <p:cNvSpPr txBox="1">
            <a:spLocks/>
          </p:cNvSpPr>
          <p:nvPr/>
        </p:nvSpPr>
        <p:spPr>
          <a:xfrm>
            <a:off x="2540592" y="6635685"/>
            <a:ext cx="17888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Helvetica" pitchFamily="2" charset="0"/>
              </a:rPr>
              <a:t>conservative condition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A9485F-B31A-C4AA-EF98-C77427AE30AF}"/>
              </a:ext>
            </a:extLst>
          </p:cNvPr>
          <p:cNvSpPr txBox="1">
            <a:spLocks/>
          </p:cNvSpPr>
          <p:nvPr/>
        </p:nvSpPr>
        <p:spPr>
          <a:xfrm>
            <a:off x="7017877" y="6615413"/>
            <a:ext cx="9573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Helvetica" pitchFamily="2" charset="0"/>
              </a:rPr>
              <a:t>liberal </a:t>
            </a:r>
          </a:p>
          <a:p>
            <a:pPr algn="ctr"/>
            <a:r>
              <a:rPr lang="en-US" sz="1500" dirty="0">
                <a:latin typeface="Helvetica" pitchFamily="2" charset="0"/>
              </a:rPr>
              <a:t>condition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6996EB-92E2-E242-EB69-9C36BF94B51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595885" y="6395095"/>
            <a:ext cx="1812552" cy="102376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0E6805-4B79-C036-6C96-3EB2080EFD0C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408441" y="6395099"/>
            <a:ext cx="1749057" cy="96131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B44A2FB-E101-B56C-2232-6532B64BCFE9}"/>
              </a:ext>
            </a:extLst>
          </p:cNvPr>
          <p:cNvSpPr txBox="1">
            <a:spLocks/>
          </p:cNvSpPr>
          <p:nvPr/>
        </p:nvSpPr>
        <p:spPr>
          <a:xfrm>
            <a:off x="5076417" y="831365"/>
            <a:ext cx="80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Helvetica" pitchFamily="2" charset="0"/>
              </a:rPr>
              <a:t>a.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2578F3-824B-CAF7-9067-EE9F9454A711}"/>
              </a:ext>
            </a:extLst>
          </p:cNvPr>
          <p:cNvSpPr txBox="1">
            <a:spLocks/>
          </p:cNvSpPr>
          <p:nvPr/>
        </p:nvSpPr>
        <p:spPr>
          <a:xfrm>
            <a:off x="448059" y="9893503"/>
            <a:ext cx="12425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Helvetica" pitchFamily="2" charset="0"/>
              </a:rPr>
              <a:t>outputs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738F9E0-8A6D-C0B0-55D9-703975F76C8D}"/>
              </a:ext>
            </a:extLst>
          </p:cNvPr>
          <p:cNvSpPr>
            <a:spLocks/>
          </p:cNvSpPr>
          <p:nvPr/>
        </p:nvSpPr>
        <p:spPr>
          <a:xfrm>
            <a:off x="9572082" y="7535847"/>
            <a:ext cx="5063436" cy="5221106"/>
          </a:xfrm>
          <a:prstGeom prst="rect">
            <a:avLst/>
          </a:prstGeom>
          <a:solidFill>
            <a:schemeClr val="tx2">
              <a:lumMod val="50000"/>
              <a:lumOff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74FF0BE-B53C-51E5-EF10-727662CAD679}"/>
              </a:ext>
            </a:extLst>
          </p:cNvPr>
          <p:cNvSpPr>
            <a:spLocks/>
          </p:cNvSpPr>
          <p:nvPr/>
        </p:nvSpPr>
        <p:spPr>
          <a:xfrm>
            <a:off x="9572081" y="1564800"/>
            <a:ext cx="5063436" cy="4827059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DBE808-ADFE-7673-8CAF-743F653D1E5D}"/>
              </a:ext>
            </a:extLst>
          </p:cNvPr>
          <p:cNvSpPr txBox="1">
            <a:spLocks/>
          </p:cNvSpPr>
          <p:nvPr/>
        </p:nvSpPr>
        <p:spPr>
          <a:xfrm>
            <a:off x="12085356" y="3426543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CA219C-7E43-3C5D-B7D9-0D0E486868C2}"/>
              </a:ext>
            </a:extLst>
          </p:cNvPr>
          <p:cNvSpPr txBox="1">
            <a:spLocks/>
          </p:cNvSpPr>
          <p:nvPr/>
        </p:nvSpPr>
        <p:spPr>
          <a:xfrm rot="16200000">
            <a:off x="10433439" y="4729356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1921B1D-1B30-72ED-1385-467FC5F31AAF}"/>
              </a:ext>
            </a:extLst>
          </p:cNvPr>
          <p:cNvSpPr txBox="1">
            <a:spLocks/>
          </p:cNvSpPr>
          <p:nvPr/>
        </p:nvSpPr>
        <p:spPr>
          <a:xfrm>
            <a:off x="10930318" y="1944454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4612F37-D236-18CA-9883-BD8D798DB1FD}"/>
              </a:ext>
            </a:extLst>
          </p:cNvPr>
          <p:cNvSpPr txBox="1">
            <a:spLocks/>
          </p:cNvSpPr>
          <p:nvPr/>
        </p:nvSpPr>
        <p:spPr>
          <a:xfrm>
            <a:off x="12845199" y="195898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BB14D9-19F8-48F3-6F62-C6ACF24B151B}"/>
              </a:ext>
            </a:extLst>
          </p:cNvPr>
          <p:cNvSpPr txBox="1">
            <a:spLocks/>
          </p:cNvSpPr>
          <p:nvPr/>
        </p:nvSpPr>
        <p:spPr>
          <a:xfrm>
            <a:off x="11565903" y="7614137"/>
            <a:ext cx="1047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if</a:t>
            </a:r>
          </a:p>
          <a:p>
            <a:pPr algn="ctr"/>
            <a:r>
              <a:rPr lang="en-US" sz="1600" b="1" dirty="0">
                <a:latin typeface="Helvetica" pitchFamily="2" charset="0"/>
              </a:rPr>
              <a:t>F2 = true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7717AF-72A8-A071-40D0-11A45E0477CE}"/>
              </a:ext>
            </a:extLst>
          </p:cNvPr>
          <p:cNvSpPr txBox="1">
            <a:spLocks/>
          </p:cNvSpPr>
          <p:nvPr/>
        </p:nvSpPr>
        <p:spPr>
          <a:xfrm>
            <a:off x="12186163" y="935787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E783AA7-F970-2634-58B0-275170509119}"/>
              </a:ext>
            </a:extLst>
          </p:cNvPr>
          <p:cNvSpPr txBox="1">
            <a:spLocks/>
          </p:cNvSpPr>
          <p:nvPr/>
        </p:nvSpPr>
        <p:spPr>
          <a:xfrm rot="16200000">
            <a:off x="9883928" y="10975461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conditioned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1B7D411-B8CB-F8A9-77DA-190A5B1D800D}"/>
              </a:ext>
            </a:extLst>
          </p:cNvPr>
          <p:cNvSpPr txBox="1">
            <a:spLocks/>
          </p:cNvSpPr>
          <p:nvPr/>
        </p:nvSpPr>
        <p:spPr>
          <a:xfrm>
            <a:off x="11744403" y="827937"/>
            <a:ext cx="80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Helvetica" pitchFamily="2" charset="0"/>
              </a:rPr>
              <a:t>b.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019FFDC-6C77-CD5B-123F-C1FD4024C4D3}"/>
              </a:ext>
            </a:extLst>
          </p:cNvPr>
          <p:cNvSpPr txBox="1">
            <a:spLocks/>
          </p:cNvSpPr>
          <p:nvPr/>
        </p:nvSpPr>
        <p:spPr>
          <a:xfrm>
            <a:off x="9856204" y="6635685"/>
            <a:ext cx="1319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Helvetica" pitchFamily="2" charset="0"/>
              </a:rPr>
              <a:t>conservative </a:t>
            </a:r>
          </a:p>
          <a:p>
            <a:pPr algn="ctr"/>
            <a:r>
              <a:rPr lang="en-US" sz="1500" dirty="0">
                <a:latin typeface="Helvetica" pitchFamily="2" charset="0"/>
              </a:rPr>
              <a:t>condition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182643F-EF59-9BE2-8439-7AACF9106361}"/>
              </a:ext>
            </a:extLst>
          </p:cNvPr>
          <p:cNvCxnSpPr>
            <a:cxnSpLocks/>
          </p:cNvCxnSpPr>
          <p:nvPr/>
        </p:nvCxnSpPr>
        <p:spPr>
          <a:xfrm flipH="1">
            <a:off x="11333692" y="6396268"/>
            <a:ext cx="5128" cy="11439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9AD1B1-9DC5-C2B9-D936-E49EE1481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779820"/>
              </p:ext>
            </p:extLst>
          </p:nvPr>
        </p:nvGraphicFramePr>
        <p:xfrm>
          <a:off x="10860727" y="3741706"/>
          <a:ext cx="2404751" cy="2135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1ADA5B-9EC8-BCC5-A5D0-CD69E200E1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346631"/>
              </p:ext>
            </p:extLst>
          </p:nvPr>
        </p:nvGraphicFramePr>
        <p:xfrm>
          <a:off x="10224479" y="2280350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2750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1080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64B968-B6C8-B594-0453-F1545A4F8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095819"/>
              </p:ext>
            </p:extLst>
          </p:nvPr>
        </p:nvGraphicFramePr>
        <p:xfrm>
          <a:off x="12150635" y="2280350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1610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1730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124F0F-5910-DD9E-8C83-2E6D54BE00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937534"/>
              </p:ext>
            </p:extLst>
          </p:nvPr>
        </p:nvGraphicFramePr>
        <p:xfrm>
          <a:off x="10931130" y="8187229"/>
          <a:ext cx="2429912" cy="913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25064525"/>
                    </a:ext>
                  </a:extLst>
                </a:gridCol>
              </a:tblGrid>
              <a:tr h="22335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Helvetica" pitchFamily="2" charset="0"/>
                        </a:rPr>
                        <a:t>2040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53956C-CACC-BC17-E0B2-C1663D5F43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937148"/>
              </p:ext>
            </p:extLst>
          </p:nvPr>
        </p:nvGraphicFramePr>
        <p:xfrm>
          <a:off x="10956295" y="9666909"/>
          <a:ext cx="2404751" cy="274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1610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20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1F358C-5D14-97D2-448E-BA7B1FF11B43}"/>
              </a:ext>
            </a:extLst>
          </p:cNvPr>
          <p:cNvSpPr txBox="1">
            <a:spLocks/>
          </p:cNvSpPr>
          <p:nvPr/>
        </p:nvSpPr>
        <p:spPr>
          <a:xfrm>
            <a:off x="12809180" y="6788849"/>
            <a:ext cx="18276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itchFamily="2" charset="0"/>
              </a:rPr>
              <a:t>= 0.46   &lt; 0.90  </a:t>
            </a:r>
            <a:r>
              <a:rPr lang="en-US" sz="1500" dirty="0">
                <a:solidFill>
                  <a:srgbClr val="FF0000"/>
                </a:solidFill>
                <a:latin typeface="Helvetica" pitchFamily="2" charset="0"/>
              </a:rPr>
              <a:t>X</a:t>
            </a:r>
            <a:endParaRPr lang="en-US" sz="1500" dirty="0">
              <a:latin typeface="Helvet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237F3B-B6C2-8A92-2F50-0AE0A1FAA4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91621" y="6706329"/>
                <a:ext cx="1152880" cy="417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1730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1730+2040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237F3B-B6C2-8A92-2F50-0AE0A1FAA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621" y="6706329"/>
                <a:ext cx="1152880" cy="417358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3F4D882-168D-F517-4856-661BA9F4DD3C}"/>
              </a:ext>
            </a:extLst>
          </p:cNvPr>
          <p:cNvSpPr>
            <a:spLocks/>
          </p:cNvSpPr>
          <p:nvPr/>
        </p:nvSpPr>
        <p:spPr>
          <a:xfrm>
            <a:off x="15321848" y="7555978"/>
            <a:ext cx="5063436" cy="5221106"/>
          </a:xfrm>
          <a:prstGeom prst="rect">
            <a:avLst/>
          </a:prstGeom>
          <a:solidFill>
            <a:schemeClr val="tx2">
              <a:lumMod val="50000"/>
              <a:lumOff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3470A-B3AE-6A16-5927-6F778030624E}"/>
              </a:ext>
            </a:extLst>
          </p:cNvPr>
          <p:cNvSpPr>
            <a:spLocks/>
          </p:cNvSpPr>
          <p:nvPr/>
        </p:nvSpPr>
        <p:spPr>
          <a:xfrm>
            <a:off x="15321847" y="1584931"/>
            <a:ext cx="5063436" cy="4827059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CF83732-5AAA-9B8B-C4DF-DDAB0236D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09985"/>
              </p:ext>
            </p:extLst>
          </p:nvPr>
        </p:nvGraphicFramePr>
        <p:xfrm>
          <a:off x="16559870" y="3758292"/>
          <a:ext cx="2404751" cy="2135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FF5D91E-7A76-E389-A110-91F657B3EC5E}"/>
              </a:ext>
            </a:extLst>
          </p:cNvPr>
          <p:cNvSpPr txBox="1">
            <a:spLocks/>
          </p:cNvSpPr>
          <p:nvPr/>
        </p:nvSpPr>
        <p:spPr>
          <a:xfrm>
            <a:off x="17835122" y="3446674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2A9C3-7E3B-46C1-3174-83C0F300F2D8}"/>
              </a:ext>
            </a:extLst>
          </p:cNvPr>
          <p:cNvSpPr txBox="1">
            <a:spLocks/>
          </p:cNvSpPr>
          <p:nvPr/>
        </p:nvSpPr>
        <p:spPr>
          <a:xfrm rot="16200000">
            <a:off x="16183205" y="4749487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DFD8F-938F-8D0B-3241-5FF53D93E1D7}"/>
              </a:ext>
            </a:extLst>
          </p:cNvPr>
          <p:cNvSpPr txBox="1">
            <a:spLocks/>
          </p:cNvSpPr>
          <p:nvPr/>
        </p:nvSpPr>
        <p:spPr>
          <a:xfrm>
            <a:off x="16680084" y="1964585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59E32CE-5B9F-0F8C-229D-E00461117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640412"/>
              </p:ext>
            </p:extLst>
          </p:nvPr>
        </p:nvGraphicFramePr>
        <p:xfrm>
          <a:off x="15923622" y="2296936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850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1080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5F91014-DFB3-AEB2-5DDD-E8CFEA273CEC}"/>
              </a:ext>
            </a:extLst>
          </p:cNvPr>
          <p:cNvSpPr txBox="1">
            <a:spLocks/>
          </p:cNvSpPr>
          <p:nvPr/>
        </p:nvSpPr>
        <p:spPr>
          <a:xfrm>
            <a:off x="18594965" y="197911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35729FC-DB0A-48AE-970A-792B80EF7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882374"/>
              </p:ext>
            </p:extLst>
          </p:nvPr>
        </p:nvGraphicFramePr>
        <p:xfrm>
          <a:off x="17849778" y="2296936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1610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1730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C557205-53A6-CA7A-FCB3-6E08A86FB3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632151"/>
              </p:ext>
            </p:extLst>
          </p:nvPr>
        </p:nvGraphicFramePr>
        <p:xfrm>
          <a:off x="16630273" y="8203815"/>
          <a:ext cx="2429912" cy="913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25064525"/>
                    </a:ext>
                  </a:extLst>
                </a:gridCol>
              </a:tblGrid>
              <a:tr h="22335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Helvetica" pitchFamily="2" charset="0"/>
                        </a:rPr>
                        <a:t>140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94AD9B3-903F-C5CF-DC29-59AF6FCEB7E3}"/>
              </a:ext>
            </a:extLst>
          </p:cNvPr>
          <p:cNvSpPr txBox="1">
            <a:spLocks/>
          </p:cNvSpPr>
          <p:nvPr/>
        </p:nvSpPr>
        <p:spPr>
          <a:xfrm>
            <a:off x="17279603" y="7634268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if</a:t>
            </a:r>
          </a:p>
          <a:p>
            <a:pPr algn="ctr"/>
            <a:r>
              <a:rPr lang="en-US" sz="1600" b="1" dirty="0">
                <a:latin typeface="Helvetica" pitchFamily="2" charset="0"/>
              </a:rPr>
              <a:t>F2 ≠ false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9A33F32-5A13-DD2B-E97C-43EF65BB67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407902"/>
              </p:ext>
            </p:extLst>
          </p:nvPr>
        </p:nvGraphicFramePr>
        <p:xfrm>
          <a:off x="16655438" y="9683495"/>
          <a:ext cx="2404751" cy="274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2013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A1BCD20-4BB3-45BF-548A-A319A2120ADF}"/>
              </a:ext>
            </a:extLst>
          </p:cNvPr>
          <p:cNvSpPr txBox="1">
            <a:spLocks/>
          </p:cNvSpPr>
          <p:nvPr/>
        </p:nvSpPr>
        <p:spPr>
          <a:xfrm>
            <a:off x="17935929" y="9378010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D9C5F2-6C8F-80D9-2F60-D762427241C8}"/>
              </a:ext>
            </a:extLst>
          </p:cNvPr>
          <p:cNvSpPr txBox="1">
            <a:spLocks/>
          </p:cNvSpPr>
          <p:nvPr/>
        </p:nvSpPr>
        <p:spPr>
          <a:xfrm rot="16200000">
            <a:off x="15633694" y="10995592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conditioned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95959C-5532-AF07-FBA0-EAE4000CEC15}"/>
              </a:ext>
            </a:extLst>
          </p:cNvPr>
          <p:cNvSpPr txBox="1">
            <a:spLocks/>
          </p:cNvSpPr>
          <p:nvPr/>
        </p:nvSpPr>
        <p:spPr>
          <a:xfrm>
            <a:off x="16005590" y="6635685"/>
            <a:ext cx="9573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Helvetica" pitchFamily="2" charset="0"/>
              </a:rPr>
              <a:t>liberal </a:t>
            </a:r>
          </a:p>
          <a:p>
            <a:pPr algn="ctr"/>
            <a:r>
              <a:rPr lang="en-US" sz="1500" dirty="0">
                <a:latin typeface="Helvetica" pitchFamily="2" charset="0"/>
              </a:rPr>
              <a:t>condition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136DCD-7751-B3F2-309D-ECEC9F9212E3}"/>
              </a:ext>
            </a:extLst>
          </p:cNvPr>
          <p:cNvCxnSpPr>
            <a:cxnSpLocks/>
          </p:cNvCxnSpPr>
          <p:nvPr/>
        </p:nvCxnSpPr>
        <p:spPr>
          <a:xfrm flipH="1">
            <a:off x="17046756" y="6411987"/>
            <a:ext cx="5128" cy="11439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0915552-EBF4-269A-A152-584BD2567EE2}"/>
              </a:ext>
            </a:extLst>
          </p:cNvPr>
          <p:cNvSpPr txBox="1">
            <a:spLocks/>
          </p:cNvSpPr>
          <p:nvPr/>
        </p:nvSpPr>
        <p:spPr>
          <a:xfrm>
            <a:off x="17516630" y="827937"/>
            <a:ext cx="80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Helvetica" pitchFamily="2" charset="0"/>
              </a:rPr>
              <a:t>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9031B7-8D0B-B283-6714-2EB81FC96D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08323" y="6805435"/>
                <a:ext cx="182762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Helvetica" pitchFamily="2" charset="0"/>
                  </a:rPr>
                  <a:t>= 0.93 </a:t>
                </a:r>
                <a14:m>
                  <m:oMath xmlns:m="http://schemas.openxmlformats.org/officeDocument/2006/math">
                    <m:r>
                      <a:rPr lang="en-AU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1500" dirty="0">
                    <a:latin typeface="Helvetica" pitchFamily="2" charset="0"/>
                  </a:rPr>
                  <a:t> 0.90 </a:t>
                </a:r>
                <a:r>
                  <a:rPr lang="en-US" sz="1400" dirty="0">
                    <a:solidFill>
                      <a:schemeClr val="accent3"/>
                    </a:solidFill>
                    <a:latin typeface="Helvetica" pitchFamily="2" charset="0"/>
                  </a:rPr>
                  <a:t>✓</a:t>
                </a:r>
                <a:endParaRPr lang="en-US" sz="15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9031B7-8D0B-B283-6714-2EB81FC96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8323" y="6805435"/>
                <a:ext cx="1827620" cy="362984"/>
              </a:xfrm>
              <a:prstGeom prst="rect">
                <a:avLst/>
              </a:prstGeom>
              <a:blipFill>
                <a:blip r:embed="rId4"/>
                <a:stretch>
                  <a:fillRect l="-137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8DB1CB-F953-28BB-662B-799FDEFAC5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0765" y="6722915"/>
                <a:ext cx="1055097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1730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1730+140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8DB1CB-F953-28BB-662B-799FDEFAC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0765" y="6722915"/>
                <a:ext cx="1055097" cy="417358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3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270</Words>
  <Application>Microsoft Macintosh PowerPoint</Application>
  <PresentationFormat>Custom</PresentationFormat>
  <Paragraphs>234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7</cp:revision>
  <dcterms:created xsi:type="dcterms:W3CDTF">2024-01-11T11:11:20Z</dcterms:created>
  <dcterms:modified xsi:type="dcterms:W3CDTF">2024-11-06T08:52:40Z</dcterms:modified>
</cp:coreProperties>
</file>