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1223962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D"/>
    <a:srgbClr val="EBC64A"/>
    <a:srgbClr val="F6D326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94830"/>
  </p:normalViewPr>
  <p:slideViewPr>
    <p:cSldViewPr snapToGrid="0">
      <p:cViewPr varScale="1">
        <p:scale>
          <a:sx n="151" d="100"/>
          <a:sy n="151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1143000"/>
            <a:ext cx="699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68263" y="1143000"/>
            <a:ext cx="69945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883861"/>
            <a:ext cx="917971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2836605"/>
            <a:ext cx="917971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3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287536"/>
            <a:ext cx="2639169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287536"/>
            <a:ext cx="776451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1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346419"/>
            <a:ext cx="10556677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3614203"/>
            <a:ext cx="1055667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7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437680"/>
            <a:ext cx="520184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437680"/>
            <a:ext cx="5201841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287536"/>
            <a:ext cx="10556677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323916"/>
            <a:ext cx="517793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1972747"/>
            <a:ext cx="517793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323916"/>
            <a:ext cx="520343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1972747"/>
            <a:ext cx="520343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4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60045"/>
            <a:ext cx="39475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777597"/>
            <a:ext cx="6196310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620202"/>
            <a:ext cx="39475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360045"/>
            <a:ext cx="394759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777597"/>
            <a:ext cx="6196310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620202"/>
            <a:ext cx="394759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7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287536"/>
            <a:ext cx="1055667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437680"/>
            <a:ext cx="1055667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5005626"/>
            <a:ext cx="27539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5005626"/>
            <a:ext cx="413087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5005626"/>
            <a:ext cx="275391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1751ECA-579E-3429-96B9-24ABC6E52907}"/>
              </a:ext>
            </a:extLst>
          </p:cNvPr>
          <p:cNvSpPr>
            <a:spLocks/>
          </p:cNvSpPr>
          <p:nvPr/>
        </p:nvSpPr>
        <p:spPr>
          <a:xfrm>
            <a:off x="820019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4E1B8-E34D-8E22-17B3-1F725A94AE17}"/>
              </a:ext>
            </a:extLst>
          </p:cNvPr>
          <p:cNvSpPr>
            <a:spLocks/>
          </p:cNvSpPr>
          <p:nvPr/>
        </p:nvSpPr>
        <p:spPr>
          <a:xfrm>
            <a:off x="4510558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1B68A-9C0A-A8D3-5884-83CB7A882B74}"/>
              </a:ext>
            </a:extLst>
          </p:cNvPr>
          <p:cNvSpPr>
            <a:spLocks/>
          </p:cNvSpPr>
          <p:nvPr/>
        </p:nvSpPr>
        <p:spPr>
          <a:xfrm>
            <a:off x="8270132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EA7C5-86F9-B750-F188-7251F9D4E464}"/>
              </a:ext>
            </a:extLst>
          </p:cNvPr>
          <p:cNvGrpSpPr/>
          <p:nvPr/>
        </p:nvGrpSpPr>
        <p:grpSpPr>
          <a:xfrm>
            <a:off x="4732773" y="537766"/>
            <a:ext cx="2736647" cy="4125887"/>
            <a:chOff x="2508785" y="2647573"/>
            <a:chExt cx="2736647" cy="41258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44DEF-C1F0-5237-9A86-57D6B75D8CAE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7C74C2-7698-E7E2-023B-15B95101725E}"/>
                </a:ext>
              </a:extLst>
            </p:cNvPr>
            <p:cNvSpPr txBox="1">
              <a:spLocks/>
            </p:cNvSpPr>
            <p:nvPr/>
          </p:nvSpPr>
          <p:spPr>
            <a:xfrm>
              <a:off x="3525301" y="2647573"/>
              <a:ext cx="803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8667EDC7-90A1-BA98-F23F-9285B70213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7746964"/>
                </p:ext>
              </p:extLst>
            </p:nvPr>
          </p:nvGraphicFramePr>
          <p:xfrm>
            <a:off x="2708808" y="4186724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453EDD-F116-AAD3-8AAC-8ED0BA76F29D}"/>
                </a:ext>
              </a:extLst>
            </p:cNvPr>
            <p:cNvSpPr txBox="1">
              <a:spLocks/>
            </p:cNvSpPr>
            <p:nvPr/>
          </p:nvSpPr>
          <p:spPr>
            <a:xfrm>
              <a:off x="2781294" y="3442774"/>
              <a:ext cx="219162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OR F2 = 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3C1965-BEDF-CC24-21FB-9F5F60CAD8D4}"/>
                </a:ext>
              </a:extLst>
            </p:cNvPr>
            <p:cNvSpPr txBox="1">
              <a:spLocks/>
            </p:cNvSpPr>
            <p:nvPr/>
          </p:nvSpPr>
          <p:spPr>
            <a:xfrm>
              <a:off x="2508785" y="5757797"/>
              <a:ext cx="27366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true)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true)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30671D-700B-C080-45E1-66B3D5832F26}"/>
              </a:ext>
            </a:extLst>
          </p:cNvPr>
          <p:cNvGrpSpPr/>
          <p:nvPr/>
        </p:nvGrpSpPr>
        <p:grpSpPr>
          <a:xfrm>
            <a:off x="1012159" y="537766"/>
            <a:ext cx="2702984" cy="3935377"/>
            <a:chOff x="1129210" y="2385294"/>
            <a:chExt cx="2702984" cy="39353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16593F-66E0-3945-41DC-AA65ACC5B8E3}"/>
                </a:ext>
              </a:extLst>
            </p:cNvPr>
            <p:cNvGrpSpPr/>
            <p:nvPr/>
          </p:nvGrpSpPr>
          <p:grpSpPr>
            <a:xfrm>
              <a:off x="1129210" y="2385294"/>
              <a:ext cx="2702984" cy="3935377"/>
              <a:chOff x="2514538" y="2647568"/>
              <a:chExt cx="2702984" cy="3935377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B7D411-B8CB-F8A9-77DA-190A5B1D8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46808" y="2647568"/>
                <a:ext cx="80336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>
                    <a:latin typeface="Helvetica" pitchFamily="2" charset="0"/>
                  </a:rPr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BA5982-92F6-9C37-A15A-D2528301B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4538" y="3440249"/>
                <a:ext cx="270298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Helvetica" pitchFamily="2" charset="0"/>
                  </a:rPr>
                  <a:t>IF F1 = true, THEN F2 = true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60C02-EDB4-D3CE-0224-6B7C234D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5733" y="5936614"/>
                <a:ext cx="26677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Marginal: P(F2 = false)</a:t>
                </a:r>
              </a:p>
              <a:p>
                <a:pPr algn="ctr"/>
                <a:endParaRPr lang="en-US" sz="1200" dirty="0">
                  <a:latin typeface="Helvetica" pitchFamily="2" charset="0"/>
                </a:endParaRPr>
              </a:p>
              <a:p>
                <a:pPr algn="ctr"/>
                <a:r>
                  <a:rPr lang="en-US" sz="1200" dirty="0">
                    <a:latin typeface="Helvetica" pitchFamily="2" charset="0"/>
                  </a:rPr>
                  <a:t>Conditional: P(F1 = true | F2 = false)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1F835-1240-75A5-62A7-234ACD2997B7}"/>
                </a:ext>
              </a:extLst>
            </p:cNvPr>
            <p:cNvSpPr txBox="1">
              <a:spLocks/>
            </p:cNvSpPr>
            <p:nvPr/>
          </p:nvSpPr>
          <p:spPr>
            <a:xfrm>
              <a:off x="2351406" y="354478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99BEBDEC-1826-FDEC-A248-72A2BF6DA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5727703"/>
                </p:ext>
              </p:extLst>
            </p:nvPr>
          </p:nvGraphicFramePr>
          <p:xfrm>
            <a:off x="1377238" y="392444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A540F4-826A-3F62-8BB9-5298EF1F63D2}"/>
              </a:ext>
            </a:extLst>
          </p:cNvPr>
          <p:cNvGrpSpPr/>
          <p:nvPr/>
        </p:nvGrpSpPr>
        <p:grpSpPr>
          <a:xfrm>
            <a:off x="8453802" y="537766"/>
            <a:ext cx="2865849" cy="4125887"/>
            <a:chOff x="2444184" y="2647573"/>
            <a:chExt cx="2865849" cy="41258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F3460B-4FF3-A4F8-0C64-E02D01BDEC90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038FF-B16F-5166-0F7F-D15C37DC835F}"/>
                </a:ext>
              </a:extLst>
            </p:cNvPr>
            <p:cNvSpPr txBox="1">
              <a:spLocks/>
            </p:cNvSpPr>
            <p:nvPr/>
          </p:nvSpPr>
          <p:spPr>
            <a:xfrm>
              <a:off x="3525301" y="2647573"/>
              <a:ext cx="80336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latin typeface="Helvetica" pitchFamily="2" charset="0"/>
                </a:rPr>
                <a:t>c.</a:t>
              </a:r>
            </a:p>
          </p:txBody>
        </p:sp>
        <p:graphicFrame>
          <p:nvGraphicFramePr>
            <p:cNvPr id="28" name="Table 27">
              <a:extLst>
                <a:ext uri="{FF2B5EF4-FFF2-40B4-BE49-F238E27FC236}">
                  <a16:creationId xmlns:a16="http://schemas.microsoft.com/office/drawing/2014/main" id="{5EA48F3B-8EB6-F24C-E5AB-2998BDB8E6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72869687"/>
                </p:ext>
              </p:extLst>
            </p:nvPr>
          </p:nvGraphicFramePr>
          <p:xfrm>
            <a:off x="2741059" y="4186725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2BC430-0FA8-AF18-1B45-BD87D61AD15C}"/>
                </a:ext>
              </a:extLst>
            </p:cNvPr>
            <p:cNvSpPr txBox="1">
              <a:spLocks/>
            </p:cNvSpPr>
            <p:nvPr/>
          </p:nvSpPr>
          <p:spPr>
            <a:xfrm>
              <a:off x="2719901" y="3442774"/>
              <a:ext cx="231441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AND F2 =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A7182E-EFA1-BC34-FD18-B60EFCEF0A45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false)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false)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619CBB-057F-8132-427E-5251D4946E0F}"/>
              </a:ext>
            </a:extLst>
          </p:cNvPr>
          <p:cNvSpPr txBox="1">
            <a:spLocks/>
          </p:cNvSpPr>
          <p:nvPr/>
        </p:nvSpPr>
        <p:spPr>
          <a:xfrm rot="16200000">
            <a:off x="7992745" y="2764625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3A31E-234E-9FAD-3ADD-078143B034FD}"/>
              </a:ext>
            </a:extLst>
          </p:cNvPr>
          <p:cNvSpPr txBox="1">
            <a:spLocks/>
          </p:cNvSpPr>
          <p:nvPr/>
        </p:nvSpPr>
        <p:spPr>
          <a:xfrm rot="16200000">
            <a:off x="4245857" y="2764624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65DF5-9876-DB1C-9F16-D5F1D12FB875}"/>
              </a:ext>
            </a:extLst>
          </p:cNvPr>
          <p:cNvSpPr txBox="1">
            <a:spLocks/>
          </p:cNvSpPr>
          <p:nvPr/>
        </p:nvSpPr>
        <p:spPr>
          <a:xfrm rot="16200000">
            <a:off x="540522" y="2764623"/>
            <a:ext cx="1035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latin typeface="Helvetica" pitchFamily="2" charset="0"/>
              </a:rPr>
              <a:t>F1</a:t>
            </a:r>
            <a:endParaRPr lang="en-US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168</Words>
  <Application>Microsoft Macintosh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19</cp:revision>
  <dcterms:created xsi:type="dcterms:W3CDTF">2024-01-11T11:11:20Z</dcterms:created>
  <dcterms:modified xsi:type="dcterms:W3CDTF">2024-11-06T08:49:02Z</dcterms:modified>
</cp:coreProperties>
</file>