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6" r:id="rId2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326"/>
    <a:srgbClr val="EBC64A"/>
    <a:srgbClr val="FFCA1D"/>
    <a:srgbClr val="F6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830"/>
  </p:normalViewPr>
  <p:slideViewPr>
    <p:cSldViewPr snapToGrid="0">
      <p:cViewPr>
        <p:scale>
          <a:sx n="124" d="100"/>
          <a:sy n="124" d="100"/>
        </p:scale>
        <p:origin x="250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82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82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4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7FA0D4-C99B-B805-7F3B-D46ED4823337}"/>
              </a:ext>
            </a:extLst>
          </p:cNvPr>
          <p:cNvSpPr>
            <a:spLocks/>
          </p:cNvSpPr>
          <p:nvPr/>
        </p:nvSpPr>
        <p:spPr>
          <a:xfrm>
            <a:off x="886212" y="968141"/>
            <a:ext cx="3524698" cy="4083192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628A35-0802-961F-4098-D103E1316D1A}"/>
              </a:ext>
            </a:extLst>
          </p:cNvPr>
          <p:cNvGrpSpPr/>
          <p:nvPr/>
        </p:nvGrpSpPr>
        <p:grpSpPr>
          <a:xfrm>
            <a:off x="1006508" y="260257"/>
            <a:ext cx="3125543" cy="3676215"/>
            <a:chOff x="2380810" y="2604712"/>
            <a:chExt cx="3125543" cy="36762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F86A01-48DF-8B14-E6D4-39FB3B382ACF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E935A8-F0DC-11FD-AF78-D57A6D3B751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032426" y="5392093"/>
              <a:ext cx="1035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AEE23-9691-6789-5C6F-1055A5F30AB0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a.</a:t>
              </a:r>
            </a:p>
          </p:txBody>
        </p:sp>
        <p:graphicFrame>
          <p:nvGraphicFramePr>
            <p:cNvPr id="38" name="Table 37">
              <a:extLst>
                <a:ext uri="{FF2B5EF4-FFF2-40B4-BE49-F238E27FC236}">
                  <a16:creationId xmlns:a16="http://schemas.microsoft.com/office/drawing/2014/main" id="{9A4916BE-68FE-9E78-36B2-1D0B2398B4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4379739"/>
                </p:ext>
              </p:extLst>
            </p:nvPr>
          </p:nvGraphicFramePr>
          <p:xfrm>
            <a:off x="2719363" y="4145608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E1587-A0A1-5927-A547-5BDE6BA84D8B}"/>
                </a:ext>
              </a:extLst>
            </p:cNvPr>
            <p:cNvSpPr txBox="1">
              <a:spLocks/>
            </p:cNvSpPr>
            <p:nvPr/>
          </p:nvSpPr>
          <p:spPr>
            <a:xfrm>
              <a:off x="2856269" y="3460308"/>
              <a:ext cx="26500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IF F1 = true THEN F2 = true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2237" y="4281504"/>
                <a:ext cx="184954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37" y="4281504"/>
                <a:ext cx="1849544" cy="424796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B587EF8-A9DC-F0FB-F771-DE001B241882}"/>
              </a:ext>
            </a:extLst>
          </p:cNvPr>
          <p:cNvSpPr>
            <a:spLocks/>
          </p:cNvSpPr>
          <p:nvPr/>
        </p:nvSpPr>
        <p:spPr>
          <a:xfrm>
            <a:off x="4691162" y="968141"/>
            <a:ext cx="3524698" cy="4083193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EC7F81-1E16-50AE-7DE6-581A9E647B6B}"/>
              </a:ext>
            </a:extLst>
          </p:cNvPr>
          <p:cNvGrpSpPr/>
          <p:nvPr/>
        </p:nvGrpSpPr>
        <p:grpSpPr>
          <a:xfrm>
            <a:off x="4811458" y="260257"/>
            <a:ext cx="3131956" cy="3676215"/>
            <a:chOff x="2380810" y="2604712"/>
            <a:chExt cx="3131956" cy="36762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DC46EA-669F-6739-277A-885BEF3FBF97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CBDA8A-C100-286F-7B8F-624A98C544C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032426" y="5392093"/>
              <a:ext cx="1035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559CA0-F79D-F77C-A343-E03D999E1B26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46" name="Table 45">
              <a:extLst>
                <a:ext uri="{FF2B5EF4-FFF2-40B4-BE49-F238E27FC236}">
                  <a16:creationId xmlns:a16="http://schemas.microsoft.com/office/drawing/2014/main" id="{94D6CC10-6A80-1C09-0D7F-B81043E2313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4702504"/>
                </p:ext>
              </p:extLst>
            </p:nvPr>
          </p:nvGraphicFramePr>
          <p:xfrm>
            <a:off x="2719363" y="4145608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B2BF72-D821-76A6-589B-9DCFA9F1A283}"/>
                </a:ext>
              </a:extLst>
            </p:cNvPr>
            <p:cNvSpPr txBox="1">
              <a:spLocks/>
            </p:cNvSpPr>
            <p:nvPr/>
          </p:nvSpPr>
          <p:spPr>
            <a:xfrm>
              <a:off x="2849858" y="3460308"/>
              <a:ext cx="2662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OR/AND F2 = true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5A6C84-5F07-E7B0-7E0C-2C34A4B886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6679" y="4007738"/>
                <a:ext cx="1977786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 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5A6C84-5F07-E7B0-7E0C-2C34A4B8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79" y="4007738"/>
                <a:ext cx="1977786" cy="42479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720F42-3D64-08B8-5A21-D2EDD4C8E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6679" y="4516359"/>
                <a:ext cx="2018630" cy="451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 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720F42-3D64-08B8-5A21-D2EDD4C8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79" y="4516359"/>
                <a:ext cx="2018630" cy="451149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70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19</cp:revision>
  <dcterms:created xsi:type="dcterms:W3CDTF">2024-01-11T11:11:20Z</dcterms:created>
  <dcterms:modified xsi:type="dcterms:W3CDTF">2024-11-06T08:54:07Z</dcterms:modified>
</cp:coreProperties>
</file>