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-131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6F800-4D84-45BB-A480-F0C55E76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E1DBF19-9D5A-4AC2-8A8F-7095261B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BC366E-8449-4C39-931B-F920AC3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A89675-D0D1-409D-A465-BCAE449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9AB6AA-6DC6-4E86-8914-45E4038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DB0DF0-AECD-410A-A183-E965B53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0D5B07-3471-4375-8CAE-00608FA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8353F3-90ED-479F-82F1-83CEBD5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7003E7-ADEC-458A-8B9E-23211A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CFD865-3CA8-46E7-99CB-2ACAAD0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26B8350-857C-4AF2-9797-CAA4C5C5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9669F6-29C1-4289-8742-4B00522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B1EEC4-E78F-4830-B7C2-E35BE44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4B1286-C8F1-483D-A0D3-46F68EA9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7B30BE-5C42-441C-87CA-5E5E0E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7253CF-753E-4ACE-898A-F05B030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44C6DE-8BB4-4119-9C7F-96582469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2E91A5-E525-4859-9C1E-CA6CD30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428E43-C7D7-4AC3-BBFC-BAD8BBD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52A61-0881-41F9-BC22-0D7CCD0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32DD78-BAA1-4E15-9A20-8022F6A7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3E10A07-FECE-4ED5-BDAC-5B423444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27FF87-C0D6-4889-ABE1-0298769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E26EEF-324D-4C5B-8336-2CA0BEFE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35F6EA-7474-464B-874B-9BA7CB91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90A9C3-5324-4F9E-9025-7D7A372F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441766-9DDB-40E1-9367-46135B0C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15158A7-FF7C-4A92-B242-0CE4C342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8E3653-4FE5-4983-B0C2-EC0ECE06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BBF123-676B-45A4-89D6-7F2BDEB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D298EB-E765-45DC-8B98-83824BF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1B24B9-85B9-4162-8676-20F4B7CA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94A40-32F8-456C-B16A-76C1558D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AAD81F0-1ADC-4571-9690-81589807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4AB4DBC-CC0D-4F2F-B25C-14E48644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9DE8BCD-FF8C-4AF6-B0F6-E5B540BF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CC74EE-5D97-4E91-BF29-A0A49EFD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CDCD771-0825-4DC5-A4DD-E06D96F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AAF1F18-788D-4DC3-B658-EA32C17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D5CC8C-FCCE-4C6B-950A-0C100B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D3392FB-1941-474F-B528-1F54652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5F505D7-ED26-4055-BA0F-3B1F160D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0216E56-9119-4656-A2B7-DC10B63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08C35CC-39DD-41AE-92B7-E247507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75208A9-9E0D-4C69-9F17-5B35C3F5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9BF2924-B179-42B5-AC9E-BF55388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AC72E6-D9B9-45F6-8940-92B8E52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92314D-5485-4CAF-9A8A-5ACC178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0CCFA95-14E0-4B5E-9C19-FFA8D81D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950D020-F8EC-461C-A2A5-AE7FD0F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9A7A76-8AD5-4EE7-8D61-56704F2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DBDDD49-2B35-455A-9D3B-F8601753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0FD673-ED54-4BC7-A3E5-EA709E09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2FFEDD4-85FF-4DAE-A360-74884989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984886F-0B34-499D-BD26-C9A892CF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6EA6A2-845A-48C4-AFF2-4A3D87EC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93D6B9-5CD2-494B-AAF1-7365FB4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0968811-4E7A-471F-A488-E5FDD07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CEB37DB-1488-4D63-A659-FE8DDC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767193-CA70-4436-B31D-AC1E572C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A4AFC8-6B03-43EA-868D-3364A602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A191-DAB5-4465-8DDC-405D4097612D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B92AA4-0BFE-4540-A461-8D2BC37A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EE14B8-38AC-4663-87F7-7F32E7D4B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ig11\cap\Cap 2020-10-19 15-37-18-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23937"/>
            <a:ext cx="8477250" cy="4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00123" y="5475765"/>
            <a:ext cx="10344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https://nbviewer.jupyter.org/github/FinanceData/OpenDartReader/blob/master/docs/OpenDartReader_users_guide.ipynb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94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ANNA</dc:creator>
  <cp:lastModifiedBy>TJ</cp:lastModifiedBy>
  <cp:revision>57</cp:revision>
  <dcterms:created xsi:type="dcterms:W3CDTF">2020-10-07T11:08:18Z</dcterms:created>
  <dcterms:modified xsi:type="dcterms:W3CDTF">2020-10-19T06:40:09Z</dcterms:modified>
</cp:coreProperties>
</file>