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BB35-EB2D-4E72-A19F-E12CA9EBFC3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8E12-B013-46F6-8B30-A14690CBD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5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BB35-EB2D-4E72-A19F-E12CA9EBFC3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8E12-B013-46F6-8B30-A14690CBD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7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BB35-EB2D-4E72-A19F-E12CA9EBFC3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8E12-B013-46F6-8B30-A14690CBD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1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BB35-EB2D-4E72-A19F-E12CA9EBFC3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8E12-B013-46F6-8B30-A14690CBD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BB35-EB2D-4E72-A19F-E12CA9EBFC3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8E12-B013-46F6-8B30-A14690CBD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50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BB35-EB2D-4E72-A19F-E12CA9EBFC3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8E12-B013-46F6-8B30-A14690CBD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3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BB35-EB2D-4E72-A19F-E12CA9EBFC3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8E12-B013-46F6-8B30-A14690CBD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BB35-EB2D-4E72-A19F-E12CA9EBFC3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8E12-B013-46F6-8B30-A14690CBD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1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BB35-EB2D-4E72-A19F-E12CA9EBFC3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8E12-B013-46F6-8B30-A14690CBD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72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BB35-EB2D-4E72-A19F-E12CA9EBFC3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8E12-B013-46F6-8B30-A14690CBD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2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BB35-EB2D-4E72-A19F-E12CA9EBFC3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8E12-B013-46F6-8B30-A14690CBD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9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5BB35-EB2D-4E72-A19F-E12CA9EBFC3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8E12-B013-46F6-8B30-A14690CBD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4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big11\[10] 과제\[03] 3차 과제\Figures\ref. 초기자본금 100만원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4664"/>
            <a:ext cx="5723662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big11\[10] 과제\[03] 3차 과제\Figures\초기자본금 천만원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30" y="3284984"/>
            <a:ext cx="6086569" cy="3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77834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초기 자본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89280" y="3332718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초기 자본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47948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다른 조건 모두 동일한 상태에서 초기 자본금만 올려서 </a:t>
            </a:r>
            <a:r>
              <a:rPr lang="ko-KR" altLang="en-US" b="1" dirty="0" err="1" smtClean="0"/>
              <a:t>돌린것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421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1</cp:revision>
  <dcterms:created xsi:type="dcterms:W3CDTF">2020-11-11T09:35:26Z</dcterms:created>
  <dcterms:modified xsi:type="dcterms:W3CDTF">2020-11-11T09:37:29Z</dcterms:modified>
</cp:coreProperties>
</file>