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18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28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93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1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96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4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4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5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6CC4-3225-4E7F-8EDD-DC805E232AF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3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6CC4-3225-4E7F-8EDD-DC805E232AF0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96DE-039E-4F18-8E61-50F1C83D2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63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ig11\cap\Cap 2020-07-06 13-43-15-9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8" y="980728"/>
            <a:ext cx="360716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big11\cap\Cap 2020-07-06 13-45-00-94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23"/>
          <a:stretch/>
        </p:blipFill>
        <p:spPr bwMode="auto">
          <a:xfrm>
            <a:off x="4155575" y="2636912"/>
            <a:ext cx="399496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068" y="161620"/>
            <a:ext cx="8865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1" u="sng" dirty="0" smtClean="0"/>
              <a:t>연락처 프로그램 실행화면</a:t>
            </a:r>
            <a:r>
              <a:rPr lang="ko-KR" altLang="en-US" sz="2000" b="1" i="1" dirty="0" smtClean="0"/>
              <a:t>                                   </a:t>
            </a:r>
            <a:r>
              <a:rPr lang="en-US" altLang="ko-KR" sz="2000" b="1" i="1" dirty="0" smtClean="0"/>
              <a:t>		</a:t>
            </a:r>
            <a:r>
              <a:rPr lang="ko-KR" altLang="en-US" sz="1200" b="1" dirty="0" smtClean="0"/>
              <a:t>제출자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하안나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5311" y="673723"/>
            <a:ext cx="5747086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1. </a:t>
            </a:r>
            <a:r>
              <a:rPr lang="ko-KR" altLang="en-US" sz="1100" b="1" dirty="0" smtClean="0"/>
              <a:t>회원 추가  </a:t>
            </a:r>
            <a:r>
              <a:rPr lang="en-US" altLang="ko-KR" sz="1100" b="1" dirty="0" smtClean="0"/>
              <a:t>: 4</a:t>
            </a:r>
            <a:r>
              <a:rPr lang="ko-KR" altLang="en-US" sz="1100" b="1" dirty="0" smtClean="0"/>
              <a:t>명의 회원을 추가했다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그 중 </a:t>
            </a:r>
            <a:r>
              <a:rPr lang="en-US" altLang="ko-KR" sz="1100" b="1" dirty="0" smtClean="0"/>
              <a:t>3</a:t>
            </a:r>
            <a:r>
              <a:rPr lang="ko-KR" altLang="en-US" sz="1100" b="1" dirty="0" smtClean="0"/>
              <a:t>명은 동일이름을 가지는 정보를 추가했다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23929" y="2276872"/>
            <a:ext cx="4752528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2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목록 확인  </a:t>
            </a:r>
            <a:r>
              <a:rPr lang="en-US" altLang="ko-KR" sz="1100" b="1" dirty="0" smtClean="0"/>
              <a:t>:  </a:t>
            </a:r>
            <a:r>
              <a:rPr lang="ko-KR" altLang="en-US" sz="1100" b="1" dirty="0" smtClean="0"/>
              <a:t>저장된 정보를 확인한다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0504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big11\cap\Cap 2020-07-06 13-46-13-67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25"/>
          <a:stretch/>
        </p:blipFill>
        <p:spPr bwMode="auto">
          <a:xfrm>
            <a:off x="241733" y="594266"/>
            <a:ext cx="3597276" cy="448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big11\cap\Cap 2020-07-06 13-46-41-76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97"/>
          <a:stretch/>
        </p:blipFill>
        <p:spPr bwMode="auto">
          <a:xfrm>
            <a:off x="4067944" y="1645501"/>
            <a:ext cx="472199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320255"/>
            <a:ext cx="4350871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3. </a:t>
            </a:r>
            <a:r>
              <a:rPr lang="ko-KR" altLang="en-US" sz="1100" b="1" dirty="0" smtClean="0"/>
              <a:t>회원 수정 </a:t>
            </a:r>
            <a:r>
              <a:rPr lang="en-US" altLang="ko-KR" sz="1100" b="1" dirty="0" smtClean="0"/>
              <a:t>: </a:t>
            </a:r>
            <a:r>
              <a:rPr lang="ko-KR" altLang="en-US" sz="1100" b="1" dirty="0" smtClean="0"/>
              <a:t>수정하고자 하는 이름이 없으면</a:t>
            </a:r>
            <a:r>
              <a:rPr lang="en-US" altLang="ko-KR" sz="1100" b="1" dirty="0" smtClean="0"/>
              <a:t>, </a:t>
            </a:r>
            <a:r>
              <a:rPr lang="ko-KR" altLang="en-US" sz="1100" b="1" dirty="0" err="1" smtClean="0"/>
              <a:t>메인으로</a:t>
            </a:r>
            <a:r>
              <a:rPr lang="ko-KR" altLang="en-US" sz="1100" b="1" dirty="0" smtClean="0"/>
              <a:t> 돌아간다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67944" y="1196752"/>
            <a:ext cx="500169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4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회원 수정 </a:t>
            </a:r>
            <a:r>
              <a:rPr lang="en-US" altLang="ko-KR" sz="1100" b="1" dirty="0" smtClean="0"/>
              <a:t>: </a:t>
            </a:r>
            <a:r>
              <a:rPr lang="ko-KR" altLang="en-US" sz="1100" b="1" dirty="0" smtClean="0"/>
              <a:t>수정할 이름이 검색되면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번호를 선택하고 </a:t>
            </a:r>
            <a:r>
              <a:rPr lang="ko-KR" altLang="en-US" sz="1100" b="1" dirty="0" err="1" smtClean="0"/>
              <a:t>새정보를</a:t>
            </a:r>
            <a:r>
              <a:rPr lang="ko-KR" altLang="en-US" sz="1100" b="1" dirty="0" smtClean="0"/>
              <a:t> 입력한다</a:t>
            </a:r>
            <a:r>
              <a:rPr lang="en-US" altLang="ko-KR" sz="1100" b="1" dirty="0" smtClean="0"/>
              <a:t>.</a:t>
            </a:r>
          </a:p>
          <a:p>
            <a:r>
              <a:rPr lang="ko-KR" altLang="en-US" sz="1100" b="1" dirty="0" smtClean="0"/>
              <a:t>이미 등록되어있는 번호를 입력하면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실행되지 않는다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4139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big11\cap\Cap 2020-07-06 13-47-25-22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27"/>
          <a:stretch/>
        </p:blipFill>
        <p:spPr bwMode="auto">
          <a:xfrm>
            <a:off x="107504" y="459027"/>
            <a:ext cx="3895363" cy="455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big11\cap\Cap 2020-07-06 13-47-41-4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56792"/>
            <a:ext cx="4443634" cy="321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995" y="173878"/>
            <a:ext cx="4350871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5. </a:t>
            </a:r>
            <a:r>
              <a:rPr lang="ko-KR" altLang="en-US" sz="1100" b="1" dirty="0" smtClean="0"/>
              <a:t>회원 수정 </a:t>
            </a:r>
            <a:r>
              <a:rPr lang="en-US" altLang="ko-KR" sz="1100" b="1" dirty="0" smtClean="0"/>
              <a:t>: </a:t>
            </a:r>
            <a:r>
              <a:rPr lang="ko-KR" altLang="en-US" sz="1100" b="1" dirty="0" err="1" smtClean="0"/>
              <a:t>수정시</a:t>
            </a:r>
            <a:r>
              <a:rPr lang="ko-KR" altLang="en-US" sz="1100" b="1" dirty="0" smtClean="0"/>
              <a:t> 정상적인 정보가 입력되면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수정이 완료된다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30349" y="1124744"/>
            <a:ext cx="340509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6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목록 재확인 </a:t>
            </a:r>
            <a:r>
              <a:rPr lang="en-US" altLang="ko-KR" sz="1100" b="1" dirty="0" smtClean="0"/>
              <a:t>: </a:t>
            </a:r>
            <a:r>
              <a:rPr lang="ko-KR" altLang="en-US" sz="1100" b="1" dirty="0" smtClean="0"/>
              <a:t>정상적으로 수정된 것을 확인한다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01805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big11\cap\Cap 2020-07-06 13-48-08-75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57"/>
          <a:stretch/>
        </p:blipFill>
        <p:spPr bwMode="auto">
          <a:xfrm>
            <a:off x="7888" y="980728"/>
            <a:ext cx="4852143" cy="469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big11\cap\Cap 2020-07-06 13-48-21-85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70"/>
          <a:stretch/>
        </p:blipFill>
        <p:spPr bwMode="auto">
          <a:xfrm>
            <a:off x="4967536" y="1124744"/>
            <a:ext cx="4176464" cy="355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054" y="476672"/>
            <a:ext cx="4350871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7. </a:t>
            </a:r>
            <a:r>
              <a:rPr lang="ko-KR" altLang="en-US" sz="1100" b="1" dirty="0" smtClean="0"/>
              <a:t>회원 삭제 </a:t>
            </a:r>
            <a:r>
              <a:rPr lang="en-US" altLang="ko-KR" sz="1100" b="1" dirty="0" smtClean="0"/>
              <a:t>: </a:t>
            </a:r>
            <a:r>
              <a:rPr lang="ko-KR" altLang="en-US" sz="1100" b="1" dirty="0" smtClean="0"/>
              <a:t>삭제할 회원을 검색하고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번호를 선택해서 삭제한다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04940" y="476672"/>
            <a:ext cx="2199641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8. </a:t>
            </a:r>
            <a:r>
              <a:rPr lang="ko-KR" altLang="en-US" sz="1100" b="1" dirty="0" smtClean="0"/>
              <a:t>회원 삭제 후 목록 재확인</a:t>
            </a:r>
            <a:r>
              <a:rPr lang="en-US" altLang="ko-KR" sz="1100" b="1" dirty="0" smtClean="0"/>
              <a:t/>
            </a:r>
            <a:br>
              <a:rPr lang="en-US" altLang="ko-KR" sz="1100" b="1" dirty="0" smtClean="0"/>
            </a:b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: </a:t>
            </a:r>
            <a:r>
              <a:rPr lang="ko-KR" altLang="en-US" sz="1100" b="1" dirty="0" smtClean="0"/>
              <a:t>삭제가 완료된 것을 확인했다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97939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big11\cap\Cap 2020-07-06 13-48-51-82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25" b="2712"/>
          <a:stretch/>
        </p:blipFill>
        <p:spPr bwMode="auto">
          <a:xfrm>
            <a:off x="251520" y="980728"/>
            <a:ext cx="3058622" cy="395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big11\cap\Cap 2020-07-06 13-49-34-12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55"/>
          <a:stretch/>
        </p:blipFill>
        <p:spPr bwMode="auto">
          <a:xfrm>
            <a:off x="4355976" y="2276872"/>
            <a:ext cx="294838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054" y="476672"/>
            <a:ext cx="473238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8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회원 삭제 </a:t>
            </a:r>
            <a:r>
              <a:rPr lang="en-US" altLang="ko-KR" sz="1100" b="1" dirty="0" smtClean="0"/>
              <a:t>: </a:t>
            </a:r>
            <a:r>
              <a:rPr lang="ko-KR" altLang="en-US" sz="1100" b="1" dirty="0" smtClean="0"/>
              <a:t>수정 및 </a:t>
            </a:r>
            <a:r>
              <a:rPr lang="ko-KR" altLang="en-US" sz="1100" b="1" dirty="0" err="1" smtClean="0"/>
              <a:t>삭제시</a:t>
            </a:r>
            <a:r>
              <a:rPr lang="ko-KR" altLang="en-US" sz="1100" b="1" dirty="0" smtClean="0"/>
              <a:t> 회원 이름이 회원목록에 존재하지 않으면</a:t>
            </a:r>
            <a:r>
              <a:rPr lang="en-US" altLang="ko-KR" sz="1100" b="1" dirty="0" smtClean="0"/>
              <a:t>,</a:t>
            </a:r>
          </a:p>
          <a:p>
            <a:r>
              <a:rPr lang="en-US" altLang="ko-KR" sz="1100" b="1" dirty="0" smtClean="0"/>
              <a:t>	</a:t>
            </a:r>
            <a:r>
              <a:rPr lang="ko-KR" altLang="en-US" sz="1100" b="1" dirty="0" err="1" smtClean="0"/>
              <a:t>메인메뉴로</a:t>
            </a:r>
            <a:r>
              <a:rPr lang="ko-KR" altLang="en-US" sz="1100" b="1" dirty="0" smtClean="0"/>
              <a:t> 돌아간다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11960" y="1700808"/>
            <a:ext cx="3486852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8</a:t>
            </a:r>
            <a:r>
              <a:rPr lang="en-US" altLang="ko-KR" sz="1100" b="1" dirty="0" smtClean="0"/>
              <a:t>. </a:t>
            </a:r>
            <a:r>
              <a:rPr lang="ko-KR" altLang="en-US" sz="1100" b="1" dirty="0" smtClean="0"/>
              <a:t>종료 </a:t>
            </a:r>
            <a:r>
              <a:rPr lang="en-US" altLang="ko-KR" sz="1100" b="1" dirty="0" smtClean="0"/>
              <a:t>: 5</a:t>
            </a:r>
            <a:r>
              <a:rPr lang="ko-KR" altLang="en-US" sz="1100" b="1" dirty="0" smtClean="0"/>
              <a:t>번을 누르면 프로그램이 완전히 종료되고</a:t>
            </a:r>
            <a:r>
              <a:rPr lang="en-US" altLang="ko-KR" sz="1100" b="1" dirty="0" smtClean="0"/>
              <a:t>,</a:t>
            </a:r>
          </a:p>
          <a:p>
            <a:r>
              <a:rPr lang="en-US" altLang="ko-KR" sz="1100" b="1" dirty="0" smtClean="0"/>
              <a:t>           </a:t>
            </a:r>
            <a:r>
              <a:rPr lang="ko-KR" altLang="en-US" sz="1100" b="1" dirty="0" smtClean="0"/>
              <a:t>메뉴는 더 이상 표시되지 않는다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24299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141</Words>
  <Application>Microsoft Office PowerPoint</Application>
  <PresentationFormat>화면 슬라이드 쇼(4:3)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17</cp:revision>
  <dcterms:created xsi:type="dcterms:W3CDTF">2020-07-06T04:15:22Z</dcterms:created>
  <dcterms:modified xsi:type="dcterms:W3CDTF">2020-07-06T07:12:47Z</dcterms:modified>
</cp:coreProperties>
</file>