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1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6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4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6CC4-3225-4E7F-8EDD-DC805E232AF0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068" y="161620"/>
            <a:ext cx="886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u="sng" dirty="0" smtClean="0"/>
              <a:t>DB </a:t>
            </a:r>
            <a:r>
              <a:rPr lang="ko-KR" altLang="en-US" sz="2000" b="1" i="1" u="sng" dirty="0" smtClean="0"/>
              <a:t>연동 </a:t>
            </a:r>
            <a:r>
              <a:rPr lang="ko-KR" altLang="en-US" sz="2000" b="1" i="1" u="sng" dirty="0" smtClean="0"/>
              <a:t>연락처 </a:t>
            </a:r>
            <a:r>
              <a:rPr lang="ko-KR" altLang="en-US" sz="2000" b="1" i="1" u="sng" dirty="0" smtClean="0"/>
              <a:t>프로그램 실행화면</a:t>
            </a:r>
            <a:r>
              <a:rPr lang="ko-KR" altLang="en-US" sz="2000" b="1" i="1" dirty="0" smtClean="0"/>
              <a:t>                                   </a:t>
            </a:r>
            <a:r>
              <a:rPr lang="ko-KR" altLang="en-US" sz="1200" b="1" dirty="0" smtClean="0"/>
              <a:t>제출자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하안나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5311" y="673723"/>
            <a:ext cx="5373587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1. </a:t>
            </a:r>
            <a:r>
              <a:rPr lang="ko-KR" altLang="en-US" sz="1100" b="1" dirty="0" smtClean="0"/>
              <a:t>회원 추가 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회원을 </a:t>
            </a:r>
            <a:r>
              <a:rPr lang="ko-KR" altLang="en-US" sz="1100" b="1" dirty="0" smtClean="0"/>
              <a:t>추가했다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그 중 </a:t>
            </a:r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명은 동일이름을 가지는 정보를 추가했다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1027" name="Picture 3" descr="D:\big11\cap\Cap 2020-07-29 18-53-58-4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4" y="1052736"/>
            <a:ext cx="4024213" cy="47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9" y="2276872"/>
            <a:ext cx="475252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목록 확인  </a:t>
            </a:r>
            <a:r>
              <a:rPr lang="en-US" altLang="ko-KR" sz="1100" b="1" dirty="0" smtClean="0"/>
              <a:t>:  </a:t>
            </a:r>
            <a:r>
              <a:rPr lang="ko-KR" altLang="en-US" sz="1100" b="1" dirty="0" smtClean="0"/>
              <a:t>저장된 정보를 확인한다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3" name="Picture 4" descr="D:\big11\cap\Cap 2020-07-29 18-54-11-6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15" y="2538482"/>
            <a:ext cx="4201368" cy="38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224837"/>
            <a:ext cx="741581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3. </a:t>
            </a:r>
            <a:r>
              <a:rPr lang="ko-KR" altLang="en-US" sz="1100" b="1" dirty="0" smtClean="0"/>
              <a:t>회원 </a:t>
            </a:r>
            <a:r>
              <a:rPr lang="ko-KR" altLang="en-US" sz="1100" b="1" dirty="0" smtClean="0"/>
              <a:t>수정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수정할 이름이 검색되면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번호를 선택하고 </a:t>
            </a:r>
            <a:r>
              <a:rPr lang="ko-KR" altLang="en-US" sz="1100" b="1" dirty="0" err="1" smtClean="0"/>
              <a:t>새정보를</a:t>
            </a:r>
            <a:r>
              <a:rPr lang="ko-KR" altLang="en-US" sz="1100" b="1" dirty="0" smtClean="0"/>
              <a:t> </a:t>
            </a:r>
            <a:r>
              <a:rPr lang="ko-KR" altLang="en-US" sz="1100" b="1" dirty="0" smtClean="0"/>
              <a:t>입력한 후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다시 전체 목록을 출력하여 확인한다</a:t>
            </a:r>
            <a:r>
              <a:rPr lang="en-US" altLang="ko-KR" sz="1100" b="1" dirty="0" smtClean="0"/>
              <a:t>.</a:t>
            </a:r>
            <a:endParaRPr lang="en-US" altLang="ko-KR" sz="1100" b="1" dirty="0" smtClean="0"/>
          </a:p>
        </p:txBody>
      </p:sp>
      <p:pic>
        <p:nvPicPr>
          <p:cNvPr id="3" name="Picture 3" descr="D:\big11\cap\Cap 2020-07-29 18-55-18-6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3" y="520363"/>
            <a:ext cx="4248472" cy="56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9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54" y="476672"/>
            <a:ext cx="651973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회원 삭제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삭제할 회원을 검색하고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번호를 선택해서 </a:t>
            </a:r>
            <a:r>
              <a:rPr lang="ko-KR" altLang="en-US" sz="1100" b="1" dirty="0" smtClean="0"/>
              <a:t>삭제한 후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목록 보기 </a:t>
            </a:r>
            <a:r>
              <a:rPr lang="ko-KR" altLang="en-US" sz="1100" b="1" dirty="0" err="1" smtClean="0"/>
              <a:t>재출력하여</a:t>
            </a:r>
            <a:r>
              <a:rPr lang="ko-KR" altLang="en-US" sz="1100" b="1" dirty="0" smtClean="0"/>
              <a:t> 확인한다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pic>
        <p:nvPicPr>
          <p:cNvPr id="3074" name="Picture 2" descr="D:\big11\cap\Cap 2020-07-29 18-56-07-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8" y="770154"/>
            <a:ext cx="4407528" cy="56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big11\cap\Cap 2020-07-06 13-49-34-1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55"/>
          <a:stretch/>
        </p:blipFill>
        <p:spPr bwMode="auto">
          <a:xfrm>
            <a:off x="4788024" y="2924944"/>
            <a:ext cx="294838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6016" y="2420888"/>
            <a:ext cx="3486852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5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종료 </a:t>
            </a:r>
            <a:r>
              <a:rPr lang="en-US" altLang="ko-KR" sz="1100" b="1" dirty="0" smtClean="0"/>
              <a:t>: 5</a:t>
            </a:r>
            <a:r>
              <a:rPr lang="ko-KR" altLang="en-US" sz="1100" b="1" dirty="0" smtClean="0"/>
              <a:t>번을 누르면 프로그램이 완전히 종료되고</a:t>
            </a:r>
            <a:r>
              <a:rPr lang="en-US" altLang="ko-KR" sz="1100" b="1" dirty="0" smtClean="0"/>
              <a:t>,</a:t>
            </a:r>
          </a:p>
          <a:p>
            <a:r>
              <a:rPr lang="en-US" altLang="ko-KR" sz="1100" b="1" dirty="0" smtClean="0"/>
              <a:t>           </a:t>
            </a:r>
            <a:r>
              <a:rPr lang="ko-KR" altLang="en-US" sz="1100" b="1" dirty="0" smtClean="0"/>
              <a:t>메뉴는 더 이상 표시되지 않는다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7939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big11\cap\Cap 2020-07-29 18-56-55-0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6" y="828895"/>
            <a:ext cx="3264609" cy="302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88640"/>
            <a:ext cx="96532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예외처리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7822" y="779622"/>
            <a:ext cx="356379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A. </a:t>
            </a:r>
            <a:r>
              <a:rPr lang="ko-KR" altLang="en-US" sz="1100" b="1" dirty="0" smtClean="0"/>
              <a:t>잘못된 형식의 번호가 입력되면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추가되지 않는다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52472" y="779622"/>
            <a:ext cx="351731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B. </a:t>
            </a:r>
            <a:r>
              <a:rPr lang="ko-KR" altLang="en-US" sz="1100" b="1" dirty="0" smtClean="0"/>
              <a:t>잘못된 형식의 종류가 입력되면 추가되지 않는다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pic>
        <p:nvPicPr>
          <p:cNvPr id="4100" name="Picture 4" descr="D:\big11\cap\Cap 2020-07-29 18-57-35-4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72" y="1124744"/>
            <a:ext cx="3619928" cy="285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big11\cap\Cap 2020-07-29 18-58-05-31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98"/>
          <a:stretch/>
        </p:blipFill>
        <p:spPr bwMode="auto">
          <a:xfrm>
            <a:off x="328063" y="4255341"/>
            <a:ext cx="4464496" cy="24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9512" y="4124536"/>
            <a:ext cx="455445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C. </a:t>
            </a:r>
            <a:r>
              <a:rPr lang="ko-KR" altLang="en-US" sz="1100" b="1" dirty="0" smtClean="0"/>
              <a:t>검색목록과 일치하는 번호를 선택하지 않으면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메인으로</a:t>
            </a:r>
            <a:r>
              <a:rPr lang="ko-KR" altLang="en-US" sz="1100" b="1" dirty="0" smtClean="0"/>
              <a:t> 돌아간다</a:t>
            </a:r>
            <a:r>
              <a:rPr lang="en-US" altLang="ko-KR" sz="1100" b="1" dirty="0" smtClean="0"/>
              <a:t>.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4299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9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123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27</cp:revision>
  <dcterms:created xsi:type="dcterms:W3CDTF">2020-07-06T04:15:22Z</dcterms:created>
  <dcterms:modified xsi:type="dcterms:W3CDTF">2020-07-29T10:06:32Z</dcterms:modified>
</cp:coreProperties>
</file>