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9758" autoAdjust="0"/>
  </p:normalViewPr>
  <p:slideViewPr>
    <p:cSldViewPr snapToGrid="0" snapToObjects="1">
      <p:cViewPr varScale="1">
        <p:scale>
          <a:sx n="47" d="100"/>
          <a:sy n="47" d="100"/>
        </p:scale>
        <p:origin x="13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8BF21-BF17-4A0B-8A59-7E125B1560D1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28E8-CEEE-4985-882C-F6E07FBD24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4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https://github.com/brooke-watson/BRRR/issues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28E8-CEEE-4985-882C-F6E07FBD24F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https://github.com/brooke-watson/BRRR/issues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28E8-CEEE-4985-882C-F6E07FBD24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2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https://github.com/brooke-watson/BRRR/issues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28E8-CEEE-4985-882C-F6E07FBD24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24DF-AF35-7A47-A3B9-7830FFD2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9C93-BC34-EE47-9556-7791E70DE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A8C9-1158-4242-ADF1-B52562F8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3BB3-AAF1-5841-B72D-700104B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B51-1E01-9141-A5C5-5027657D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06F-DCFA-6F4A-A712-FAAD89FE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A0338-4152-0C4C-976E-7494B54B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6ECF-BF27-BD42-BBFC-1B846FAC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7644-A9F5-F14D-A887-9615190B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9E36-CB5F-964A-9770-91B42BE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CC1A3-DDDC-F14B-BE32-AB68F31C4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90D73-5B74-7749-A2CF-9A2FB1401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254C-9552-B54B-8A4D-DBB10511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B005-1EAD-A64D-845D-9324E82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466A-4756-134E-9902-C264C2A6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3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08BF-69E3-514B-897D-B6CFAD19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F550-D653-D842-BDB4-46A86716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3DD9-1CB6-584F-8A35-5B8B6825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656F-A32B-7D4F-9B17-B455B442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9E14-5B2A-4649-8920-3A6D7C6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7E72-20AC-B343-9E1F-D9C080E4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2F56-23A8-1D44-88C3-EDAC9823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29A1-F553-2C45-A703-09B06CFB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0F41-F870-5947-936F-3EA1AC5D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1F65-CA1A-2F42-B87F-CAE7F28E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1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863B-244A-754A-9C4E-741343A4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A604-912D-5D43-B386-1604CA81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19ACC-94D0-4047-A273-742D8DCB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5A461-5DB7-C04D-AC33-30D16DFE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0BB7D-1CD1-DB40-B179-477D5D55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3CBC1-8E8F-744E-BC2F-DA9D725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330D-28D5-C346-9878-89B1BA8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8447-759A-6E4D-8ED0-24050EA6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027E-B719-4C48-966D-125C376B1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83501-CA80-0347-ABE5-902B7D80E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7BF47-39B9-8448-8705-95998E948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B7B9-FDD8-E544-954C-03F5811E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AA262-EBB0-494A-9828-B02C3904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BD12F-B90C-1F49-827E-D0C99F58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5DEF-400D-0045-8B1A-EE39A383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7EE65-BDD7-9445-B911-3530A27A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76A3F-0996-1D4B-8415-D7704720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20AD9-E914-7D40-BBF0-B121F06A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17ACB-CEA2-9D49-94BD-E99E91A6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42E3D-149C-A446-8A51-44582235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E0B72-0744-B745-AE45-586DD59D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198B-F1C2-824E-AE2A-8D6A5D98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1756-59E5-E64C-9BB5-2C156017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C3E2-E31B-044D-B58F-1B9D6624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46778-22F2-C74F-A49E-B7F64F33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F27A9-1387-CF48-BE02-A4F9AE1B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22CB3-AA97-D747-B66B-5F8D3F36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4367-FC57-C04D-AC31-661CC4B6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9581-F470-E745-82F7-14B984D5C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4820-7CBA-6948-802D-EFD2D35E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206B6-AF0A-0A43-AAA9-51C51B4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4A7F-9A7A-EE4B-B46F-9A4F9B7D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6FB0D-DA3B-3B45-B5CB-83E44A7B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021C7-C60D-3C46-8851-8EBCE2C9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497B-4798-3C4F-9DCE-CD87EAF8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8017-E162-114E-A794-BDB559E4B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15CC-1E09-AE42-80A3-35F9FCD0215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640C-9602-DE4F-B13F-6AF4CB736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5EF3-CD2A-7443-90A4-B9F81835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66EA-1FA5-E84A-8262-DFE8BEEA4D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4FE-72B4-4E46-8942-071331109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review with </a:t>
            </a:r>
            <a:r>
              <a:rPr lang="en-US" dirty="0" err="1"/>
              <a:t>Rstudio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D60A99F9-0B25-4395-9416-BC6347F43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Rosanne</a:t>
            </a:r>
            <a:r>
              <a:rPr lang="de-DE" dirty="0"/>
              <a:t> </a:t>
            </a:r>
            <a:r>
              <a:rPr lang="de-DE" dirty="0" err="1"/>
              <a:t>Timmerman</a:t>
            </a:r>
            <a:r>
              <a:rPr lang="de-DE" dirty="0"/>
              <a:t> &amp; Anna Henschel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5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4FE-72B4-4E46-8942-071331109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 side of git/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6224F2-4444-4098-80E9-D678EEA26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802"/>
          <a:stretch/>
        </p:blipFill>
        <p:spPr>
          <a:xfrm>
            <a:off x="1131524" y="4305992"/>
            <a:ext cx="8926876" cy="14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2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A4FE-72B4-4E46-8942-071331109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poetic side of git/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ADED76-200D-9944-9F6A-9418DC30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28" y="4007650"/>
            <a:ext cx="10250323" cy="13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2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315217-6056-4E35-947B-7BFC52D1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4" y="0"/>
            <a:ext cx="4032559" cy="13441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BC660CE-3E1D-4994-8D5B-353E83A0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04" y="770672"/>
            <a:ext cx="9629775" cy="580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48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10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Code review with Rstudio &amp; Github</vt:lpstr>
      <vt:lpstr>Fun side of git/ Github:</vt:lpstr>
      <vt:lpstr>The poetic side of git/Github: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with Rstudio &amp; Github</dc:title>
  <dc:creator>Anna Henschel (student)</dc:creator>
  <cp:lastModifiedBy>Anna Henschel (PGR)</cp:lastModifiedBy>
  <cp:revision>8</cp:revision>
  <dcterms:created xsi:type="dcterms:W3CDTF">2020-02-04T12:30:58Z</dcterms:created>
  <dcterms:modified xsi:type="dcterms:W3CDTF">2020-03-12T17:46:57Z</dcterms:modified>
</cp:coreProperties>
</file>