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5" r:id="rId6"/>
    <p:sldId id="260" r:id="rId7"/>
    <p:sldId id="261" r:id="rId8"/>
    <p:sldId id="262" r:id="rId9"/>
    <p:sldId id="263" r:id="rId10"/>
    <p:sldId id="25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2C2"/>
    <a:srgbClr val="C895BE"/>
    <a:srgbClr val="70AFF9"/>
    <a:srgbClr val="BCA532"/>
    <a:srgbClr val="00A6BC"/>
    <a:srgbClr val="7DE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2805DE-72DC-46AD-BAE4-177BB874F49F}" v="122" dt="2024-02-16T09:53:20.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Howitt" userId="39edadca-5182-45d2-b8ff-b6d64ba31e89" providerId="ADAL" clId="{362805DE-72DC-46AD-BAE4-177BB874F49F}"/>
    <pc:docChg chg="undo redo custSel addSld delSld modSld sldOrd">
      <pc:chgData name="Anna Howitt" userId="39edadca-5182-45d2-b8ff-b6d64ba31e89" providerId="ADAL" clId="{362805DE-72DC-46AD-BAE4-177BB874F49F}" dt="2024-02-19T18:40:41.540" v="3990" actId="20577"/>
      <pc:docMkLst>
        <pc:docMk/>
      </pc:docMkLst>
      <pc:sldChg chg="addSp delSp modSp mod setBg delDesignElem">
        <pc:chgData name="Anna Howitt" userId="39edadca-5182-45d2-b8ff-b6d64ba31e89" providerId="ADAL" clId="{362805DE-72DC-46AD-BAE4-177BB874F49F}" dt="2024-02-19T18:30:29.245" v="3931" actId="20577"/>
        <pc:sldMkLst>
          <pc:docMk/>
          <pc:sldMk cId="296505007" sldId="256"/>
        </pc:sldMkLst>
        <pc:spChg chg="mod">
          <ac:chgData name="Anna Howitt" userId="39edadca-5182-45d2-b8ff-b6d64ba31e89" providerId="ADAL" clId="{362805DE-72DC-46AD-BAE4-177BB874F49F}" dt="2024-02-19T18:30:29.245" v="3931" actId="20577"/>
          <ac:spMkLst>
            <pc:docMk/>
            <pc:sldMk cId="296505007" sldId="256"/>
            <ac:spMk id="3" creationId="{29830F26-2272-6F24-E80C-7A44D7D79E1E}"/>
          </ac:spMkLst>
        </pc:spChg>
        <pc:spChg chg="add del">
          <ac:chgData name="Anna Howitt" userId="39edadca-5182-45d2-b8ff-b6d64ba31e89" providerId="ADAL" clId="{362805DE-72DC-46AD-BAE4-177BB874F49F}" dt="2024-02-01T18:24:55.420" v="5"/>
          <ac:spMkLst>
            <pc:docMk/>
            <pc:sldMk cId="296505007" sldId="256"/>
            <ac:spMk id="8" creationId="{BAD76F3E-3A97-486B-B402-44400A8B9173}"/>
          </ac:spMkLst>
        </pc:spChg>
        <pc:spChg chg="add del">
          <ac:chgData name="Anna Howitt" userId="39edadca-5182-45d2-b8ff-b6d64ba31e89" providerId="ADAL" clId="{362805DE-72DC-46AD-BAE4-177BB874F49F}" dt="2024-02-01T18:24:55.420" v="5"/>
          <ac:spMkLst>
            <pc:docMk/>
            <pc:sldMk cId="296505007" sldId="256"/>
            <ac:spMk id="10" creationId="{391F6B52-91F4-4AEB-B6DB-29FEBCF28C8B}"/>
          </ac:spMkLst>
        </pc:spChg>
        <pc:spChg chg="add del">
          <ac:chgData name="Anna Howitt" userId="39edadca-5182-45d2-b8ff-b6d64ba31e89" providerId="ADAL" clId="{362805DE-72DC-46AD-BAE4-177BB874F49F}" dt="2024-02-01T18:24:55.420" v="5"/>
          <ac:spMkLst>
            <pc:docMk/>
            <pc:sldMk cId="296505007" sldId="256"/>
            <ac:spMk id="12" creationId="{2CD6F061-7C53-44F4-9794-953DB70A451B}"/>
          </ac:spMkLst>
        </pc:spChg>
      </pc:sldChg>
      <pc:sldChg chg="addSp delSp modSp mod delDesignElem">
        <pc:chgData name="Anna Howitt" userId="39edadca-5182-45d2-b8ff-b6d64ba31e89" providerId="ADAL" clId="{362805DE-72DC-46AD-BAE4-177BB874F49F}" dt="2024-02-19T18:33:43.284" v="3981" actId="403"/>
        <pc:sldMkLst>
          <pc:docMk/>
          <pc:sldMk cId="3575393349" sldId="257"/>
        </pc:sldMkLst>
        <pc:spChg chg="mod">
          <ac:chgData name="Anna Howitt" userId="39edadca-5182-45d2-b8ff-b6d64ba31e89" providerId="ADAL" clId="{362805DE-72DC-46AD-BAE4-177BB874F49F}" dt="2024-02-16T09:45:32.800" v="3366" actId="20577"/>
          <ac:spMkLst>
            <pc:docMk/>
            <pc:sldMk cId="3575393349" sldId="257"/>
            <ac:spMk id="2" creationId="{2FBAD479-12A6-3AEA-4A1D-03EEAD81793E}"/>
          </ac:spMkLst>
        </pc:spChg>
        <pc:spChg chg="mod">
          <ac:chgData name="Anna Howitt" userId="39edadca-5182-45d2-b8ff-b6d64ba31e89" providerId="ADAL" clId="{362805DE-72DC-46AD-BAE4-177BB874F49F}" dt="2024-02-19T18:33:43.284" v="3981" actId="403"/>
          <ac:spMkLst>
            <pc:docMk/>
            <pc:sldMk cId="3575393349" sldId="257"/>
            <ac:spMk id="3" creationId="{7BABC4CE-7ABE-D721-E32F-8B206D6BE9B9}"/>
          </ac:spMkLst>
        </pc:spChg>
        <pc:spChg chg="add del">
          <ac:chgData name="Anna Howitt" userId="39edadca-5182-45d2-b8ff-b6d64ba31e89" providerId="ADAL" clId="{362805DE-72DC-46AD-BAE4-177BB874F49F}" dt="2024-02-01T18:24:55.420" v="5"/>
          <ac:spMkLst>
            <pc:docMk/>
            <pc:sldMk cId="3575393349" sldId="257"/>
            <ac:spMk id="8" creationId="{DAF1966E-FD40-4A4A-B61B-C4DF7FA05F06}"/>
          </ac:spMkLst>
        </pc:spChg>
        <pc:spChg chg="add del">
          <ac:chgData name="Anna Howitt" userId="39edadca-5182-45d2-b8ff-b6d64ba31e89" providerId="ADAL" clId="{362805DE-72DC-46AD-BAE4-177BB874F49F}" dt="2024-02-01T18:24:55.420" v="5"/>
          <ac:spMkLst>
            <pc:docMk/>
            <pc:sldMk cId="3575393349" sldId="257"/>
            <ac:spMk id="10" creationId="{047BFA19-D45E-416B-A404-7AF2F3F27017}"/>
          </ac:spMkLst>
        </pc:spChg>
        <pc:spChg chg="add del">
          <ac:chgData name="Anna Howitt" userId="39edadca-5182-45d2-b8ff-b6d64ba31e89" providerId="ADAL" clId="{362805DE-72DC-46AD-BAE4-177BB874F49F}" dt="2024-02-01T18:24:55.420" v="5"/>
          <ac:spMkLst>
            <pc:docMk/>
            <pc:sldMk cId="3575393349" sldId="257"/>
            <ac:spMk id="12" creationId="{8E0105E7-23DB-4CF2-8258-FF47C7620F6E}"/>
          </ac:spMkLst>
        </pc:spChg>
        <pc:spChg chg="add del">
          <ac:chgData name="Anna Howitt" userId="39edadca-5182-45d2-b8ff-b6d64ba31e89" providerId="ADAL" clId="{362805DE-72DC-46AD-BAE4-177BB874F49F}" dt="2024-02-01T18:24:55.420" v="5"/>
          <ac:spMkLst>
            <pc:docMk/>
            <pc:sldMk cId="3575393349" sldId="257"/>
            <ac:spMk id="14" creationId="{074B4F7D-14B2-478B-8BF5-01E4E0C5D263}"/>
          </ac:spMkLst>
        </pc:spChg>
        <pc:picChg chg="add del mod">
          <ac:chgData name="Anna Howitt" userId="39edadca-5182-45d2-b8ff-b6d64ba31e89" providerId="ADAL" clId="{362805DE-72DC-46AD-BAE4-177BB874F49F}" dt="2024-02-19T18:18:16.849" v="3877" actId="478"/>
          <ac:picMkLst>
            <pc:docMk/>
            <pc:sldMk cId="3575393349" sldId="257"/>
            <ac:picMk id="5" creationId="{28F9F6F1-4E0F-CB86-D453-569BCAFF5BFE}"/>
          </ac:picMkLst>
        </pc:picChg>
      </pc:sldChg>
      <pc:sldChg chg="addSp delSp modSp mod delDesignElem">
        <pc:chgData name="Anna Howitt" userId="39edadca-5182-45d2-b8ff-b6d64ba31e89" providerId="ADAL" clId="{362805DE-72DC-46AD-BAE4-177BB874F49F}" dt="2024-02-19T18:23:41.065" v="3919" actId="20577"/>
        <pc:sldMkLst>
          <pc:docMk/>
          <pc:sldMk cId="3813977157" sldId="258"/>
        </pc:sldMkLst>
        <pc:spChg chg="mod">
          <ac:chgData name="Anna Howitt" userId="39edadca-5182-45d2-b8ff-b6d64ba31e89" providerId="ADAL" clId="{362805DE-72DC-46AD-BAE4-177BB874F49F}" dt="2024-02-19T18:23:41.065" v="3919" actId="20577"/>
          <ac:spMkLst>
            <pc:docMk/>
            <pc:sldMk cId="3813977157" sldId="258"/>
            <ac:spMk id="2" creationId="{2FBAD479-12A6-3AEA-4A1D-03EEAD81793E}"/>
          </ac:spMkLst>
        </pc:spChg>
        <pc:spChg chg="add del mod">
          <ac:chgData name="Anna Howitt" userId="39edadca-5182-45d2-b8ff-b6d64ba31e89" providerId="ADAL" clId="{362805DE-72DC-46AD-BAE4-177BB874F49F}" dt="2024-02-19T18:21:02.727" v="3908" actId="5793"/>
          <ac:spMkLst>
            <pc:docMk/>
            <pc:sldMk cId="3813977157" sldId="258"/>
            <ac:spMk id="3" creationId="{7BABC4CE-7ABE-D721-E32F-8B206D6BE9B9}"/>
          </ac:spMkLst>
        </pc:spChg>
        <pc:spChg chg="add del">
          <ac:chgData name="Anna Howitt" userId="39edadca-5182-45d2-b8ff-b6d64ba31e89" providerId="ADAL" clId="{362805DE-72DC-46AD-BAE4-177BB874F49F}" dt="2024-02-09T11:13:50.515" v="820" actId="26606"/>
          <ac:spMkLst>
            <pc:docMk/>
            <pc:sldMk cId="3813977157" sldId="258"/>
            <ac:spMk id="8" creationId="{DAF1966E-FD40-4A4A-B61B-C4DF7FA05F06}"/>
          </ac:spMkLst>
        </pc:spChg>
        <pc:spChg chg="add del">
          <ac:chgData name="Anna Howitt" userId="39edadca-5182-45d2-b8ff-b6d64ba31e89" providerId="ADAL" clId="{362805DE-72DC-46AD-BAE4-177BB874F49F}" dt="2024-02-09T11:13:50.515" v="820" actId="26606"/>
          <ac:spMkLst>
            <pc:docMk/>
            <pc:sldMk cId="3813977157" sldId="258"/>
            <ac:spMk id="10" creationId="{047BFA19-D45E-416B-A404-7AF2F3F27017}"/>
          </ac:spMkLst>
        </pc:spChg>
        <pc:spChg chg="add del">
          <ac:chgData name="Anna Howitt" userId="39edadca-5182-45d2-b8ff-b6d64ba31e89" providerId="ADAL" clId="{362805DE-72DC-46AD-BAE4-177BB874F49F}" dt="2024-02-09T11:13:50.515" v="820" actId="26606"/>
          <ac:spMkLst>
            <pc:docMk/>
            <pc:sldMk cId="3813977157" sldId="258"/>
            <ac:spMk id="12" creationId="{8E0105E7-23DB-4CF2-8258-FF47C7620F6E}"/>
          </ac:spMkLst>
        </pc:spChg>
        <pc:spChg chg="add del">
          <ac:chgData name="Anna Howitt" userId="39edadca-5182-45d2-b8ff-b6d64ba31e89" providerId="ADAL" clId="{362805DE-72DC-46AD-BAE4-177BB874F49F}" dt="2024-02-09T11:13:50.515" v="820" actId="26606"/>
          <ac:spMkLst>
            <pc:docMk/>
            <pc:sldMk cId="3813977157" sldId="258"/>
            <ac:spMk id="14" creationId="{074B4F7D-14B2-478B-8BF5-01E4E0C5D263}"/>
          </ac:spMkLst>
        </pc:spChg>
        <pc:spChg chg="add del">
          <ac:chgData name="Anna Howitt" userId="39edadca-5182-45d2-b8ff-b6d64ba31e89" providerId="ADAL" clId="{362805DE-72DC-46AD-BAE4-177BB874F49F}" dt="2024-02-09T11:13:50.515" v="820" actId="26606"/>
          <ac:spMkLst>
            <pc:docMk/>
            <pc:sldMk cId="3813977157" sldId="258"/>
            <ac:spMk id="20" creationId="{53B021B3-DE93-4AB7-8A18-CF5F1CED88B8}"/>
          </ac:spMkLst>
        </pc:spChg>
        <pc:spChg chg="add del">
          <ac:chgData name="Anna Howitt" userId="39edadca-5182-45d2-b8ff-b6d64ba31e89" providerId="ADAL" clId="{362805DE-72DC-46AD-BAE4-177BB874F49F}" dt="2024-02-09T11:13:50.515" v="820" actId="26606"/>
          <ac:spMkLst>
            <pc:docMk/>
            <pc:sldMk cId="3813977157" sldId="258"/>
            <ac:spMk id="22" creationId="{52D502E5-F6B4-4D58-B4AE-FC466FF15EE8}"/>
          </ac:spMkLst>
        </pc:spChg>
        <pc:spChg chg="add del">
          <ac:chgData name="Anna Howitt" userId="39edadca-5182-45d2-b8ff-b6d64ba31e89" providerId="ADAL" clId="{362805DE-72DC-46AD-BAE4-177BB874F49F}" dt="2024-02-09T11:13:50.515" v="820" actId="26606"/>
          <ac:spMkLst>
            <pc:docMk/>
            <pc:sldMk cId="3813977157" sldId="258"/>
            <ac:spMk id="24" creationId="{9DECDBF4-02B6-4BB4-B65B-B8107AD6A9E8}"/>
          </ac:spMkLst>
        </pc:spChg>
        <pc:graphicFrameChg chg="add del mod">
          <ac:chgData name="Anna Howitt" userId="39edadca-5182-45d2-b8ff-b6d64ba31e89" providerId="ADAL" clId="{362805DE-72DC-46AD-BAE4-177BB874F49F}" dt="2024-02-09T11:15:14.449" v="823" actId="14100"/>
          <ac:graphicFrameMkLst>
            <pc:docMk/>
            <pc:sldMk cId="3813977157" sldId="258"/>
            <ac:graphicFrameMk id="4" creationId="{806D30A9-0EEC-A336-52F3-C49BE9321818}"/>
          </ac:graphicFrameMkLst>
        </pc:graphicFrameChg>
        <pc:graphicFrameChg chg="add del">
          <ac:chgData name="Anna Howitt" userId="39edadca-5182-45d2-b8ff-b6d64ba31e89" providerId="ADAL" clId="{362805DE-72DC-46AD-BAE4-177BB874F49F}" dt="2024-02-09T11:13:50.515" v="820" actId="26606"/>
          <ac:graphicFrameMkLst>
            <pc:docMk/>
            <pc:sldMk cId="3813977157" sldId="258"/>
            <ac:graphicFrameMk id="17" creationId="{806D30A9-0EEC-A336-52F3-C49BE9321818}"/>
          </ac:graphicFrameMkLst>
        </pc:graphicFrameChg>
      </pc:sldChg>
      <pc:sldChg chg="addSp delSp modSp mod delDesignElem">
        <pc:chgData name="Anna Howitt" userId="39edadca-5182-45d2-b8ff-b6d64ba31e89" providerId="ADAL" clId="{362805DE-72DC-46AD-BAE4-177BB874F49F}" dt="2024-02-19T18:40:08.638" v="3987" actId="1076"/>
        <pc:sldMkLst>
          <pc:docMk/>
          <pc:sldMk cId="2556616498" sldId="259"/>
        </pc:sldMkLst>
        <pc:spChg chg="mod">
          <ac:chgData name="Anna Howitt" userId="39edadca-5182-45d2-b8ff-b6d64ba31e89" providerId="ADAL" clId="{362805DE-72DC-46AD-BAE4-177BB874F49F}" dt="2024-02-19T16:26:13.133" v="3787" actId="20577"/>
          <ac:spMkLst>
            <pc:docMk/>
            <pc:sldMk cId="2556616498" sldId="259"/>
            <ac:spMk id="2" creationId="{2FBAD479-12A6-3AEA-4A1D-03EEAD81793E}"/>
          </ac:spMkLst>
        </pc:spChg>
        <pc:spChg chg="mod">
          <ac:chgData name="Anna Howitt" userId="39edadca-5182-45d2-b8ff-b6d64ba31e89" providerId="ADAL" clId="{362805DE-72DC-46AD-BAE4-177BB874F49F}" dt="2024-02-19T18:40:08.638" v="3987" actId="1076"/>
          <ac:spMkLst>
            <pc:docMk/>
            <pc:sldMk cId="2556616498" sldId="259"/>
            <ac:spMk id="3" creationId="{7BABC4CE-7ABE-D721-E32F-8B206D6BE9B9}"/>
          </ac:spMkLst>
        </pc:spChg>
        <pc:spChg chg="add del">
          <ac:chgData name="Anna Howitt" userId="39edadca-5182-45d2-b8ff-b6d64ba31e89" providerId="ADAL" clId="{362805DE-72DC-46AD-BAE4-177BB874F49F}" dt="2024-02-01T18:24:55.420" v="5"/>
          <ac:spMkLst>
            <pc:docMk/>
            <pc:sldMk cId="2556616498" sldId="259"/>
            <ac:spMk id="8" creationId="{DAF1966E-FD40-4A4A-B61B-C4DF7FA05F06}"/>
          </ac:spMkLst>
        </pc:spChg>
        <pc:spChg chg="add del">
          <ac:chgData name="Anna Howitt" userId="39edadca-5182-45d2-b8ff-b6d64ba31e89" providerId="ADAL" clId="{362805DE-72DC-46AD-BAE4-177BB874F49F}" dt="2024-02-01T18:24:55.420" v="5"/>
          <ac:spMkLst>
            <pc:docMk/>
            <pc:sldMk cId="2556616498" sldId="259"/>
            <ac:spMk id="10" creationId="{047BFA19-D45E-416B-A404-7AF2F3F27017}"/>
          </ac:spMkLst>
        </pc:spChg>
        <pc:spChg chg="add del">
          <ac:chgData name="Anna Howitt" userId="39edadca-5182-45d2-b8ff-b6d64ba31e89" providerId="ADAL" clId="{362805DE-72DC-46AD-BAE4-177BB874F49F}" dt="2024-02-01T18:24:55.420" v="5"/>
          <ac:spMkLst>
            <pc:docMk/>
            <pc:sldMk cId="2556616498" sldId="259"/>
            <ac:spMk id="12" creationId="{8E0105E7-23DB-4CF2-8258-FF47C7620F6E}"/>
          </ac:spMkLst>
        </pc:spChg>
        <pc:spChg chg="add del">
          <ac:chgData name="Anna Howitt" userId="39edadca-5182-45d2-b8ff-b6d64ba31e89" providerId="ADAL" clId="{362805DE-72DC-46AD-BAE4-177BB874F49F}" dt="2024-02-01T18:24:55.420" v="5"/>
          <ac:spMkLst>
            <pc:docMk/>
            <pc:sldMk cId="2556616498" sldId="259"/>
            <ac:spMk id="14" creationId="{074B4F7D-14B2-478B-8BF5-01E4E0C5D263}"/>
          </ac:spMkLst>
        </pc:spChg>
      </pc:sldChg>
      <pc:sldChg chg="addSp modSp add mod">
        <pc:chgData name="Anna Howitt" userId="39edadca-5182-45d2-b8ff-b6d64ba31e89" providerId="ADAL" clId="{362805DE-72DC-46AD-BAE4-177BB874F49F}" dt="2024-02-19T18:23:37.500" v="3917" actId="20577"/>
        <pc:sldMkLst>
          <pc:docMk/>
          <pc:sldMk cId="1677693270" sldId="260"/>
        </pc:sldMkLst>
        <pc:spChg chg="mod">
          <ac:chgData name="Anna Howitt" userId="39edadca-5182-45d2-b8ff-b6d64ba31e89" providerId="ADAL" clId="{362805DE-72DC-46AD-BAE4-177BB874F49F}" dt="2024-02-19T18:23:37.500" v="3917" actId="20577"/>
          <ac:spMkLst>
            <pc:docMk/>
            <pc:sldMk cId="1677693270" sldId="260"/>
            <ac:spMk id="2" creationId="{7617D220-9C1C-E2A9-8A59-6B1E3C13C527}"/>
          </ac:spMkLst>
        </pc:spChg>
        <pc:spChg chg="mod">
          <ac:chgData name="Anna Howitt" userId="39edadca-5182-45d2-b8ff-b6d64ba31e89" providerId="ADAL" clId="{362805DE-72DC-46AD-BAE4-177BB874F49F}" dt="2024-02-19T18:21:07.989" v="3910" actId="5793"/>
          <ac:spMkLst>
            <pc:docMk/>
            <pc:sldMk cId="1677693270" sldId="260"/>
            <ac:spMk id="3" creationId="{5BA18D4A-4621-CAC7-4FB5-F43E4DCDAD79}"/>
          </ac:spMkLst>
        </pc:spChg>
        <pc:graphicFrameChg chg="add mod">
          <ac:chgData name="Anna Howitt" userId="39edadca-5182-45d2-b8ff-b6d64ba31e89" providerId="ADAL" clId="{362805DE-72DC-46AD-BAE4-177BB874F49F}" dt="2024-02-14T09:37:18.568" v="1327" actId="14100"/>
          <ac:graphicFrameMkLst>
            <pc:docMk/>
            <pc:sldMk cId="1677693270" sldId="260"/>
            <ac:graphicFrameMk id="4" creationId="{73604B68-321D-4392-9CC0-63F64A5B9922}"/>
          </ac:graphicFrameMkLst>
        </pc:graphicFrameChg>
      </pc:sldChg>
      <pc:sldChg chg="addSp delSp modSp add mod">
        <pc:chgData name="Anna Howitt" userId="39edadca-5182-45d2-b8ff-b6d64ba31e89" providerId="ADAL" clId="{362805DE-72DC-46AD-BAE4-177BB874F49F}" dt="2024-02-19T18:39:00.530" v="3984" actId="20577"/>
        <pc:sldMkLst>
          <pc:docMk/>
          <pc:sldMk cId="712268067" sldId="261"/>
        </pc:sldMkLst>
        <pc:spChg chg="mod">
          <ac:chgData name="Anna Howitt" userId="39edadca-5182-45d2-b8ff-b6d64ba31e89" providerId="ADAL" clId="{362805DE-72DC-46AD-BAE4-177BB874F49F}" dt="2024-02-19T18:39:00.530" v="3984" actId="20577"/>
          <ac:spMkLst>
            <pc:docMk/>
            <pc:sldMk cId="712268067" sldId="261"/>
            <ac:spMk id="2" creationId="{D0CCA0A7-95CD-945D-4A80-26F83936B024}"/>
          </ac:spMkLst>
        </pc:spChg>
        <pc:spChg chg="del mod">
          <ac:chgData name="Anna Howitt" userId="39edadca-5182-45d2-b8ff-b6d64ba31e89" providerId="ADAL" clId="{362805DE-72DC-46AD-BAE4-177BB874F49F}" dt="2024-02-16T10:04:46.047" v="3577" actId="478"/>
          <ac:spMkLst>
            <pc:docMk/>
            <pc:sldMk cId="712268067" sldId="261"/>
            <ac:spMk id="3" creationId="{F570D2A8-9B2B-5AC8-77E0-A8D23623681B}"/>
          </ac:spMkLst>
        </pc:spChg>
        <pc:spChg chg="add del mod">
          <ac:chgData name="Anna Howitt" userId="39edadca-5182-45d2-b8ff-b6d64ba31e89" providerId="ADAL" clId="{362805DE-72DC-46AD-BAE4-177BB874F49F}" dt="2024-02-16T10:08:52.582" v="3629" actId="478"/>
          <ac:spMkLst>
            <pc:docMk/>
            <pc:sldMk cId="712268067" sldId="261"/>
            <ac:spMk id="5" creationId="{3BFEEC3F-E302-1211-02A6-942763CAD241}"/>
          </ac:spMkLst>
        </pc:spChg>
        <pc:graphicFrameChg chg="del">
          <ac:chgData name="Anna Howitt" userId="39edadca-5182-45d2-b8ff-b6d64ba31e89" providerId="ADAL" clId="{362805DE-72DC-46AD-BAE4-177BB874F49F}" dt="2024-02-14T09:41:03.193" v="1350" actId="478"/>
          <ac:graphicFrameMkLst>
            <pc:docMk/>
            <pc:sldMk cId="712268067" sldId="261"/>
            <ac:graphicFrameMk id="4" creationId="{98CA080A-1CA0-5B61-26AD-9300E01591FD}"/>
          </ac:graphicFrameMkLst>
        </pc:graphicFrameChg>
        <pc:graphicFrameChg chg="add del mod">
          <ac:chgData name="Anna Howitt" userId="39edadca-5182-45d2-b8ff-b6d64ba31e89" providerId="ADAL" clId="{362805DE-72DC-46AD-BAE4-177BB874F49F}" dt="2024-02-14T11:37:48.949" v="1521" actId="478"/>
          <ac:graphicFrameMkLst>
            <pc:docMk/>
            <pc:sldMk cId="712268067" sldId="261"/>
            <ac:graphicFrameMk id="5" creationId="{5BF9B6C0-9323-6833-1CAF-595E7E9F9E2A}"/>
          </ac:graphicFrameMkLst>
        </pc:graphicFrameChg>
        <pc:graphicFrameChg chg="add mod">
          <ac:chgData name="Anna Howitt" userId="39edadca-5182-45d2-b8ff-b6d64ba31e89" providerId="ADAL" clId="{362805DE-72DC-46AD-BAE4-177BB874F49F}" dt="2024-02-14T10:59:59.088" v="1381"/>
          <ac:graphicFrameMkLst>
            <pc:docMk/>
            <pc:sldMk cId="712268067" sldId="261"/>
            <ac:graphicFrameMk id="6" creationId="{1AAECF48-18D6-CFF5-3130-C0B76365B1A8}"/>
          </ac:graphicFrameMkLst>
        </pc:graphicFrameChg>
        <pc:graphicFrameChg chg="add del mod">
          <ac:chgData name="Anna Howitt" userId="39edadca-5182-45d2-b8ff-b6d64ba31e89" providerId="ADAL" clId="{362805DE-72DC-46AD-BAE4-177BB874F49F}" dt="2024-02-14T11:37:45.677" v="1520" actId="478"/>
          <ac:graphicFrameMkLst>
            <pc:docMk/>
            <pc:sldMk cId="712268067" sldId="261"/>
            <ac:graphicFrameMk id="7" creationId="{E956CD50-2051-01F3-5770-8E9C6C7B7741}"/>
          </ac:graphicFrameMkLst>
        </pc:graphicFrameChg>
        <pc:graphicFrameChg chg="add del mod">
          <ac:chgData name="Anna Howitt" userId="39edadca-5182-45d2-b8ff-b6d64ba31e89" providerId="ADAL" clId="{362805DE-72DC-46AD-BAE4-177BB874F49F}" dt="2024-02-14T11:15:10.845" v="1391" actId="478"/>
          <ac:graphicFrameMkLst>
            <pc:docMk/>
            <pc:sldMk cId="712268067" sldId="261"/>
            <ac:graphicFrameMk id="9" creationId="{3156252A-2F32-F2A3-9FF4-3BB5D7AC4AEC}"/>
          </ac:graphicFrameMkLst>
        </pc:graphicFrameChg>
        <pc:graphicFrameChg chg="add mod">
          <ac:chgData name="Anna Howitt" userId="39edadca-5182-45d2-b8ff-b6d64ba31e89" providerId="ADAL" clId="{362805DE-72DC-46AD-BAE4-177BB874F49F}" dt="2024-02-16T10:04:35.760" v="3574" actId="1076"/>
          <ac:graphicFrameMkLst>
            <pc:docMk/>
            <pc:sldMk cId="712268067" sldId="261"/>
            <ac:graphicFrameMk id="11" creationId="{A232034A-8049-3F41-8658-713AC21CB5D9}"/>
          </ac:graphicFrameMkLst>
        </pc:graphicFrameChg>
        <pc:graphicFrameChg chg="add mod">
          <ac:chgData name="Anna Howitt" userId="39edadca-5182-45d2-b8ff-b6d64ba31e89" providerId="ADAL" clId="{362805DE-72DC-46AD-BAE4-177BB874F49F}" dt="2024-02-14T11:50:44.681" v="1532"/>
          <ac:graphicFrameMkLst>
            <pc:docMk/>
            <pc:sldMk cId="712268067" sldId="261"/>
            <ac:graphicFrameMk id="13" creationId="{B8D5931C-3857-8B8B-1B89-B798983D608E}"/>
          </ac:graphicFrameMkLst>
        </pc:graphicFrameChg>
        <pc:graphicFrameChg chg="add del mod">
          <ac:chgData name="Anna Howitt" userId="39edadca-5182-45d2-b8ff-b6d64ba31e89" providerId="ADAL" clId="{362805DE-72DC-46AD-BAE4-177BB874F49F}" dt="2024-02-14T11:50:52.124" v="1535" actId="478"/>
          <ac:graphicFrameMkLst>
            <pc:docMk/>
            <pc:sldMk cId="712268067" sldId="261"/>
            <ac:graphicFrameMk id="15" creationId="{2DA50864-2046-1FE7-D76F-CECCD989C56F}"/>
          </ac:graphicFrameMkLst>
        </pc:graphicFrameChg>
        <pc:graphicFrameChg chg="add mod">
          <ac:chgData name="Anna Howitt" userId="39edadca-5182-45d2-b8ff-b6d64ba31e89" providerId="ADAL" clId="{362805DE-72DC-46AD-BAE4-177BB874F49F}" dt="2024-02-14T11:51:06.599" v="1536"/>
          <ac:graphicFrameMkLst>
            <pc:docMk/>
            <pc:sldMk cId="712268067" sldId="261"/>
            <ac:graphicFrameMk id="16" creationId="{F149EB1D-3CC3-6819-6429-1767B5513C70}"/>
          </ac:graphicFrameMkLst>
        </pc:graphicFrameChg>
        <pc:graphicFrameChg chg="add mod">
          <ac:chgData name="Anna Howitt" userId="39edadca-5182-45d2-b8ff-b6d64ba31e89" providerId="ADAL" clId="{362805DE-72DC-46AD-BAE4-177BB874F49F}" dt="2024-02-14T11:51:11.553" v="1538" actId="1076"/>
          <ac:graphicFrameMkLst>
            <pc:docMk/>
            <pc:sldMk cId="712268067" sldId="261"/>
            <ac:graphicFrameMk id="17" creationId="{0C2B15D3-03ED-0B89-00F0-F34AAA77D02C}"/>
          </ac:graphicFrameMkLst>
        </pc:graphicFrameChg>
      </pc:sldChg>
      <pc:sldChg chg="delSp add del setBg delDesignElem">
        <pc:chgData name="Anna Howitt" userId="39edadca-5182-45d2-b8ff-b6d64ba31e89" providerId="ADAL" clId="{362805DE-72DC-46AD-BAE4-177BB874F49F}" dt="2024-02-14T09:40:55.078" v="1348" actId="47"/>
        <pc:sldMkLst>
          <pc:docMk/>
          <pc:sldMk cId="1839534393" sldId="261"/>
        </pc:sldMkLst>
        <pc:spChg chg="del">
          <ac:chgData name="Anna Howitt" userId="39edadca-5182-45d2-b8ff-b6d64ba31e89" providerId="ADAL" clId="{362805DE-72DC-46AD-BAE4-177BB874F49F}" dt="2024-02-14T09:40:48.875" v="1347"/>
          <ac:spMkLst>
            <pc:docMk/>
            <pc:sldMk cId="1839534393" sldId="261"/>
            <ac:spMk id="8" creationId="{BB73862A-A0BC-B3E4-5D00-21DB644CD0EB}"/>
          </ac:spMkLst>
        </pc:spChg>
        <pc:spChg chg="del">
          <ac:chgData name="Anna Howitt" userId="39edadca-5182-45d2-b8ff-b6d64ba31e89" providerId="ADAL" clId="{362805DE-72DC-46AD-BAE4-177BB874F49F}" dt="2024-02-14T09:40:48.875" v="1347"/>
          <ac:spMkLst>
            <pc:docMk/>
            <pc:sldMk cId="1839534393" sldId="261"/>
            <ac:spMk id="10" creationId="{84550421-888A-D2C9-39F7-79597E16C4B0}"/>
          </ac:spMkLst>
        </pc:spChg>
        <pc:spChg chg="del">
          <ac:chgData name="Anna Howitt" userId="39edadca-5182-45d2-b8ff-b6d64ba31e89" providerId="ADAL" clId="{362805DE-72DC-46AD-BAE4-177BB874F49F}" dt="2024-02-14T09:40:48.875" v="1347"/>
          <ac:spMkLst>
            <pc:docMk/>
            <pc:sldMk cId="1839534393" sldId="261"/>
            <ac:spMk id="12" creationId="{5603DD0B-BFC9-11A9-CF90-D03CBE7F6075}"/>
          </ac:spMkLst>
        </pc:spChg>
        <pc:spChg chg="del">
          <ac:chgData name="Anna Howitt" userId="39edadca-5182-45d2-b8ff-b6d64ba31e89" providerId="ADAL" clId="{362805DE-72DC-46AD-BAE4-177BB874F49F}" dt="2024-02-14T09:40:48.875" v="1347"/>
          <ac:spMkLst>
            <pc:docMk/>
            <pc:sldMk cId="1839534393" sldId="261"/>
            <ac:spMk id="14" creationId="{E2D8F31D-6561-3311-0249-CCAFEB5A8065}"/>
          </ac:spMkLst>
        </pc:spChg>
      </pc:sldChg>
      <pc:sldChg chg="addSp delSp modSp add mod">
        <pc:chgData name="Anna Howitt" userId="39edadca-5182-45d2-b8ff-b6d64ba31e89" providerId="ADAL" clId="{362805DE-72DC-46AD-BAE4-177BB874F49F}" dt="2024-02-19T18:39:02.904" v="3985" actId="20577"/>
        <pc:sldMkLst>
          <pc:docMk/>
          <pc:sldMk cId="740524127" sldId="262"/>
        </pc:sldMkLst>
        <pc:spChg chg="mod">
          <ac:chgData name="Anna Howitt" userId="39edadca-5182-45d2-b8ff-b6d64ba31e89" providerId="ADAL" clId="{362805DE-72DC-46AD-BAE4-177BB874F49F}" dt="2024-02-19T18:39:02.904" v="3985" actId="20577"/>
          <ac:spMkLst>
            <pc:docMk/>
            <pc:sldMk cId="740524127" sldId="262"/>
            <ac:spMk id="2" creationId="{551648E2-B72B-E6C4-2A42-B4D9FBC224BB}"/>
          </ac:spMkLst>
        </pc:spChg>
        <pc:spChg chg="add del mod">
          <ac:chgData name="Anna Howitt" userId="39edadca-5182-45d2-b8ff-b6d64ba31e89" providerId="ADAL" clId="{362805DE-72DC-46AD-BAE4-177BB874F49F}" dt="2024-02-16T10:04:58.024" v="3581" actId="478"/>
          <ac:spMkLst>
            <pc:docMk/>
            <pc:sldMk cId="740524127" sldId="262"/>
            <ac:spMk id="3" creationId="{0566CF9B-FE06-A479-00B1-3415B7858B97}"/>
          </ac:spMkLst>
        </pc:spChg>
        <pc:spChg chg="add del mod">
          <ac:chgData name="Anna Howitt" userId="39edadca-5182-45d2-b8ff-b6d64ba31e89" providerId="ADAL" clId="{362805DE-72DC-46AD-BAE4-177BB874F49F}" dt="2024-02-16T10:04:55.332" v="3579" actId="478"/>
          <ac:spMkLst>
            <pc:docMk/>
            <pc:sldMk cId="740524127" sldId="262"/>
            <ac:spMk id="5" creationId="{882E6B46-0638-CD73-8C11-E0BE94418F3D}"/>
          </ac:spMkLst>
        </pc:spChg>
        <pc:spChg chg="add del mod">
          <ac:chgData name="Anna Howitt" userId="39edadca-5182-45d2-b8ff-b6d64ba31e89" providerId="ADAL" clId="{362805DE-72DC-46AD-BAE4-177BB874F49F}" dt="2024-02-16T10:05:01.371" v="3582" actId="478"/>
          <ac:spMkLst>
            <pc:docMk/>
            <pc:sldMk cId="740524127" sldId="262"/>
            <ac:spMk id="7" creationId="{02C4A8CC-86DC-80E8-5C9B-182DD91B1334}"/>
          </ac:spMkLst>
        </pc:spChg>
        <pc:graphicFrameChg chg="add mod">
          <ac:chgData name="Anna Howitt" userId="39edadca-5182-45d2-b8ff-b6d64ba31e89" providerId="ADAL" clId="{362805DE-72DC-46AD-BAE4-177BB874F49F}" dt="2024-02-14T11:24:50.224" v="1392"/>
          <ac:graphicFrameMkLst>
            <pc:docMk/>
            <pc:sldMk cId="740524127" sldId="262"/>
            <ac:graphicFrameMk id="4" creationId="{126B664C-B9AD-3255-F3FE-F3D9AD986861}"/>
          </ac:graphicFrameMkLst>
        </pc:graphicFrameChg>
        <pc:graphicFrameChg chg="add del mod modGraphic">
          <ac:chgData name="Anna Howitt" userId="39edadca-5182-45d2-b8ff-b6d64ba31e89" providerId="ADAL" clId="{362805DE-72DC-46AD-BAE4-177BB874F49F}" dt="2024-02-14T11:37:53.034" v="1522" actId="478"/>
          <ac:graphicFrameMkLst>
            <pc:docMk/>
            <pc:sldMk cId="740524127" sldId="262"/>
            <ac:graphicFrameMk id="5" creationId="{F21F45CA-B87F-2715-239B-A8AA4BA2CE0F}"/>
          </ac:graphicFrameMkLst>
        </pc:graphicFrameChg>
        <pc:graphicFrameChg chg="add del mod">
          <ac:chgData name="Anna Howitt" userId="39edadca-5182-45d2-b8ff-b6d64ba31e89" providerId="ADAL" clId="{362805DE-72DC-46AD-BAE4-177BB874F49F}" dt="2024-02-14T11:37:54.584" v="1523" actId="478"/>
          <ac:graphicFrameMkLst>
            <pc:docMk/>
            <pc:sldMk cId="740524127" sldId="262"/>
            <ac:graphicFrameMk id="6" creationId="{3156252A-2F32-F2A3-9FF4-3BB5D7AC4AEC}"/>
          </ac:graphicFrameMkLst>
        </pc:graphicFrameChg>
        <pc:graphicFrameChg chg="add mod">
          <ac:chgData name="Anna Howitt" userId="39edadca-5182-45d2-b8ff-b6d64ba31e89" providerId="ADAL" clId="{362805DE-72DC-46AD-BAE4-177BB874F49F}" dt="2024-02-14T11:40:37.668" v="1524"/>
          <ac:graphicFrameMkLst>
            <pc:docMk/>
            <pc:sldMk cId="740524127" sldId="262"/>
            <ac:graphicFrameMk id="7" creationId="{88D9D435-2C49-1ADF-0DF0-BACD1422F047}"/>
          </ac:graphicFrameMkLst>
        </pc:graphicFrameChg>
        <pc:graphicFrameChg chg="add mod modGraphic">
          <ac:chgData name="Anna Howitt" userId="39edadca-5182-45d2-b8ff-b6d64ba31e89" providerId="ADAL" clId="{362805DE-72DC-46AD-BAE4-177BB874F49F}" dt="2024-02-16T10:04:40.914" v="3576" actId="1076"/>
          <ac:graphicFrameMkLst>
            <pc:docMk/>
            <pc:sldMk cId="740524127" sldId="262"/>
            <ac:graphicFrameMk id="9" creationId="{C763E383-641C-0A67-9652-B38C0DEBFDD3}"/>
          </ac:graphicFrameMkLst>
        </pc:graphicFrameChg>
        <pc:graphicFrameChg chg="add mod">
          <ac:chgData name="Anna Howitt" userId="39edadca-5182-45d2-b8ff-b6d64ba31e89" providerId="ADAL" clId="{362805DE-72DC-46AD-BAE4-177BB874F49F}" dt="2024-02-16T10:04:38.393" v="3575" actId="14100"/>
          <ac:graphicFrameMkLst>
            <pc:docMk/>
            <pc:sldMk cId="740524127" sldId="262"/>
            <ac:graphicFrameMk id="11" creationId="{3156252A-2F32-F2A3-9FF4-3BB5D7AC4AEC}"/>
          </ac:graphicFrameMkLst>
        </pc:graphicFrameChg>
      </pc:sldChg>
      <pc:sldChg chg="addSp delSp modSp add mod ord">
        <pc:chgData name="Anna Howitt" userId="39edadca-5182-45d2-b8ff-b6d64ba31e89" providerId="ADAL" clId="{362805DE-72DC-46AD-BAE4-177BB874F49F}" dt="2024-02-16T10:09:01.600" v="3630" actId="1076"/>
        <pc:sldMkLst>
          <pc:docMk/>
          <pc:sldMk cId="2499592661" sldId="263"/>
        </pc:sldMkLst>
        <pc:spChg chg="mod">
          <ac:chgData name="Anna Howitt" userId="39edadca-5182-45d2-b8ff-b6d64ba31e89" providerId="ADAL" clId="{362805DE-72DC-46AD-BAE4-177BB874F49F}" dt="2024-02-14T12:11:33.218" v="1660" actId="20577"/>
          <ac:spMkLst>
            <pc:docMk/>
            <pc:sldMk cId="2499592661" sldId="263"/>
            <ac:spMk id="2" creationId="{A27BDD19-FB04-437E-7393-CFA369D5D7AF}"/>
          </ac:spMkLst>
        </pc:spChg>
        <pc:spChg chg="del mod">
          <ac:chgData name="Anna Howitt" userId="39edadca-5182-45d2-b8ff-b6d64ba31e89" providerId="ADAL" clId="{362805DE-72DC-46AD-BAE4-177BB874F49F}" dt="2024-02-16T10:05:51.447" v="3590" actId="478"/>
          <ac:spMkLst>
            <pc:docMk/>
            <pc:sldMk cId="2499592661" sldId="263"/>
            <ac:spMk id="3" creationId="{9DD20E8B-8A28-4D12-7E42-99EEA849E8BF}"/>
          </ac:spMkLst>
        </pc:spChg>
        <pc:spChg chg="add del mod">
          <ac:chgData name="Anna Howitt" userId="39edadca-5182-45d2-b8ff-b6d64ba31e89" providerId="ADAL" clId="{362805DE-72DC-46AD-BAE4-177BB874F49F}" dt="2024-02-16T10:06:38.953" v="3591" actId="478"/>
          <ac:spMkLst>
            <pc:docMk/>
            <pc:sldMk cId="2499592661" sldId="263"/>
            <ac:spMk id="6" creationId="{4878AAC7-C6A9-D3E2-42E8-40031233444D}"/>
          </ac:spMkLst>
        </pc:spChg>
        <pc:graphicFrameChg chg="add del mod">
          <ac:chgData name="Anna Howitt" userId="39edadca-5182-45d2-b8ff-b6d64ba31e89" providerId="ADAL" clId="{362805DE-72DC-46AD-BAE4-177BB874F49F}" dt="2024-02-14T12:10:39.735" v="1638" actId="478"/>
          <ac:graphicFrameMkLst>
            <pc:docMk/>
            <pc:sldMk cId="2499592661" sldId="263"/>
            <ac:graphicFrameMk id="4" creationId="{806D30A9-0EEC-A336-52F3-C49BE9321818}"/>
          </ac:graphicFrameMkLst>
        </pc:graphicFrameChg>
        <pc:graphicFrameChg chg="add mod">
          <ac:chgData name="Anna Howitt" userId="39edadca-5182-45d2-b8ff-b6d64ba31e89" providerId="ADAL" clId="{362805DE-72DC-46AD-BAE4-177BB874F49F}" dt="2024-02-16T10:09:01.600" v="3630" actId="1076"/>
          <ac:graphicFrameMkLst>
            <pc:docMk/>
            <pc:sldMk cId="2499592661" sldId="263"/>
            <ac:graphicFrameMk id="5" creationId="{806D30A9-0EEC-A336-52F3-C49BE9321818}"/>
          </ac:graphicFrameMkLst>
        </pc:graphicFrameChg>
        <pc:graphicFrameChg chg="del">
          <ac:chgData name="Anna Howitt" userId="39edadca-5182-45d2-b8ff-b6d64ba31e89" providerId="ADAL" clId="{362805DE-72DC-46AD-BAE4-177BB874F49F}" dt="2024-02-14T12:10:25.649" v="1636" actId="478"/>
          <ac:graphicFrameMkLst>
            <pc:docMk/>
            <pc:sldMk cId="2499592661" sldId="263"/>
            <ac:graphicFrameMk id="9" creationId="{FADCC500-CBA7-0EFC-EA74-BF148BCCAB5C}"/>
          </ac:graphicFrameMkLst>
        </pc:graphicFrameChg>
        <pc:graphicFrameChg chg="del">
          <ac:chgData name="Anna Howitt" userId="39edadca-5182-45d2-b8ff-b6d64ba31e89" providerId="ADAL" clId="{362805DE-72DC-46AD-BAE4-177BB874F49F}" dt="2024-02-14T12:10:22.398" v="1635" actId="478"/>
          <ac:graphicFrameMkLst>
            <pc:docMk/>
            <pc:sldMk cId="2499592661" sldId="263"/>
            <ac:graphicFrameMk id="11" creationId="{1FEC29E2-24EC-1488-CBCA-DF84C6A4660D}"/>
          </ac:graphicFrameMkLst>
        </pc:graphicFrameChg>
      </pc:sldChg>
      <pc:sldChg chg="addSp delSp modSp add del mod">
        <pc:chgData name="Anna Howitt" userId="39edadca-5182-45d2-b8ff-b6d64ba31e89" providerId="ADAL" clId="{362805DE-72DC-46AD-BAE4-177BB874F49F}" dt="2024-02-16T09:58:33.431" v="3537" actId="47"/>
        <pc:sldMkLst>
          <pc:docMk/>
          <pc:sldMk cId="493066878" sldId="264"/>
        </pc:sldMkLst>
        <pc:spChg chg="mod">
          <ac:chgData name="Anna Howitt" userId="39edadca-5182-45d2-b8ff-b6d64ba31e89" providerId="ADAL" clId="{362805DE-72DC-46AD-BAE4-177BB874F49F}" dt="2024-02-14T16:21:05.947" v="2548" actId="20577"/>
          <ac:spMkLst>
            <pc:docMk/>
            <pc:sldMk cId="493066878" sldId="264"/>
            <ac:spMk id="2" creationId="{4984A7AD-5B3B-8A92-3E85-DDF527CFC6D4}"/>
          </ac:spMkLst>
        </pc:spChg>
        <pc:spChg chg="mod">
          <ac:chgData name="Anna Howitt" userId="39edadca-5182-45d2-b8ff-b6d64ba31e89" providerId="ADAL" clId="{362805DE-72DC-46AD-BAE4-177BB874F49F}" dt="2024-02-16T09:57:44.030" v="3536" actId="20577"/>
          <ac:spMkLst>
            <pc:docMk/>
            <pc:sldMk cId="493066878" sldId="264"/>
            <ac:spMk id="3" creationId="{F51826D4-0BAA-AC2F-7876-5C37DAED482F}"/>
          </ac:spMkLst>
        </pc:spChg>
        <pc:graphicFrameChg chg="del">
          <ac:chgData name="Anna Howitt" userId="39edadca-5182-45d2-b8ff-b6d64ba31e89" providerId="ADAL" clId="{362805DE-72DC-46AD-BAE4-177BB874F49F}" dt="2024-02-14T15:42:51.806" v="1820" actId="478"/>
          <ac:graphicFrameMkLst>
            <pc:docMk/>
            <pc:sldMk cId="493066878" sldId="264"/>
            <ac:graphicFrameMk id="4" creationId="{0CA1DABE-A5CA-3B52-E2F6-FF1047865007}"/>
          </ac:graphicFrameMkLst>
        </pc:graphicFrameChg>
        <pc:graphicFrameChg chg="add del mod">
          <ac:chgData name="Anna Howitt" userId="39edadca-5182-45d2-b8ff-b6d64ba31e89" providerId="ADAL" clId="{362805DE-72DC-46AD-BAE4-177BB874F49F}" dt="2024-02-14T16:20:54.992" v="2527" actId="478"/>
          <ac:graphicFrameMkLst>
            <pc:docMk/>
            <pc:sldMk cId="493066878" sldId="264"/>
            <ac:graphicFrameMk id="5" creationId="{806D30A9-0EEC-A336-52F3-C49BE9321818}"/>
          </ac:graphicFrameMkLst>
        </pc:graphicFrameChg>
        <pc:graphicFrameChg chg="add mod">
          <ac:chgData name="Anna Howitt" userId="39edadca-5182-45d2-b8ff-b6d64ba31e89" providerId="ADAL" clId="{362805DE-72DC-46AD-BAE4-177BB874F49F}" dt="2024-02-16T09:55:54.235" v="3461" actId="14100"/>
          <ac:graphicFrameMkLst>
            <pc:docMk/>
            <pc:sldMk cId="493066878" sldId="264"/>
            <ac:graphicFrameMk id="6" creationId="{3156252A-2F32-F2A3-9FF4-3BB5D7AC4AEC}"/>
          </ac:graphicFrameMkLst>
        </pc:graphicFrameChg>
      </pc:sldChg>
      <pc:sldChg chg="addSp delSp modSp add mod ord">
        <pc:chgData name="Anna Howitt" userId="39edadca-5182-45d2-b8ff-b6d64ba31e89" providerId="ADAL" clId="{362805DE-72DC-46AD-BAE4-177BB874F49F}" dt="2024-02-19T18:21:05.861" v="3909" actId="5793"/>
        <pc:sldMkLst>
          <pc:docMk/>
          <pc:sldMk cId="2987031055" sldId="265"/>
        </pc:sldMkLst>
        <pc:spChg chg="mod">
          <ac:chgData name="Anna Howitt" userId="39edadca-5182-45d2-b8ff-b6d64ba31e89" providerId="ADAL" clId="{362805DE-72DC-46AD-BAE4-177BB874F49F}" dt="2024-02-16T09:53:10.012" v="3448" actId="27636"/>
          <ac:spMkLst>
            <pc:docMk/>
            <pc:sldMk cId="2987031055" sldId="265"/>
            <ac:spMk id="2" creationId="{493A8A0D-FB0F-D826-7529-A72472D9D225}"/>
          </ac:spMkLst>
        </pc:spChg>
        <pc:spChg chg="mod">
          <ac:chgData name="Anna Howitt" userId="39edadca-5182-45d2-b8ff-b6d64ba31e89" providerId="ADAL" clId="{362805DE-72DC-46AD-BAE4-177BB874F49F}" dt="2024-02-19T18:21:05.861" v="3909" actId="5793"/>
          <ac:spMkLst>
            <pc:docMk/>
            <pc:sldMk cId="2987031055" sldId="265"/>
            <ac:spMk id="3" creationId="{69163750-64A3-ED7A-60D4-4B2F5FEF2DC0}"/>
          </ac:spMkLst>
        </pc:spChg>
        <pc:graphicFrameChg chg="add mod">
          <ac:chgData name="Anna Howitt" userId="39edadca-5182-45d2-b8ff-b6d64ba31e89" providerId="ADAL" clId="{362805DE-72DC-46AD-BAE4-177BB874F49F}" dt="2024-02-16T10:06:47.666" v="3593" actId="14100"/>
          <ac:graphicFrameMkLst>
            <pc:docMk/>
            <pc:sldMk cId="2987031055" sldId="265"/>
            <ac:graphicFrameMk id="4" creationId="{E921190D-3151-4116-863E-4446DB58349D}"/>
          </ac:graphicFrameMkLst>
        </pc:graphicFrameChg>
        <pc:graphicFrameChg chg="del">
          <ac:chgData name="Anna Howitt" userId="39edadca-5182-45d2-b8ff-b6d64ba31e89" providerId="ADAL" clId="{362805DE-72DC-46AD-BAE4-177BB874F49F}" dt="2024-02-16T09:53:13.604" v="3449" actId="478"/>
          <ac:graphicFrameMkLst>
            <pc:docMk/>
            <pc:sldMk cId="2987031055" sldId="265"/>
            <ac:graphicFrameMk id="6" creationId="{C5C18611-8CFC-34B4-F19B-A3A5BEFEC5A6}"/>
          </ac:graphicFrameMkLst>
        </pc:graphicFrameChg>
      </pc:sldChg>
      <pc:sldChg chg="delSp modSp add del mod">
        <pc:chgData name="Anna Howitt" userId="39edadca-5182-45d2-b8ff-b6d64ba31e89" providerId="ADAL" clId="{362805DE-72DC-46AD-BAE4-177BB874F49F}" dt="2024-02-16T09:16:56.877" v="3122" actId="47"/>
        <pc:sldMkLst>
          <pc:docMk/>
          <pc:sldMk cId="3600247408" sldId="265"/>
        </pc:sldMkLst>
        <pc:spChg chg="mod">
          <ac:chgData name="Anna Howitt" userId="39edadca-5182-45d2-b8ff-b6d64ba31e89" providerId="ADAL" clId="{362805DE-72DC-46AD-BAE4-177BB874F49F}" dt="2024-02-15T14:20:30.730" v="2629" actId="20577"/>
          <ac:spMkLst>
            <pc:docMk/>
            <pc:sldMk cId="3600247408" sldId="265"/>
            <ac:spMk id="2" creationId="{6D81E7CA-C030-5522-5E8E-DCD22996496F}"/>
          </ac:spMkLst>
        </pc:spChg>
        <pc:graphicFrameChg chg="del">
          <ac:chgData name="Anna Howitt" userId="39edadca-5182-45d2-b8ff-b6d64ba31e89" providerId="ADAL" clId="{362805DE-72DC-46AD-BAE4-177BB874F49F}" dt="2024-02-15T14:20:24.897" v="2608" actId="478"/>
          <ac:graphicFrameMkLst>
            <pc:docMk/>
            <pc:sldMk cId="3600247408" sldId="265"/>
            <ac:graphicFrameMk id="5" creationId="{6FCE7050-22BF-0FBC-C251-41BF37EDFFF1}"/>
          </ac:graphicFrameMkLst>
        </pc:graphicFrameChg>
      </pc:sldChg>
      <pc:sldChg chg="modSp add mod">
        <pc:chgData name="Anna Howitt" userId="39edadca-5182-45d2-b8ff-b6d64ba31e89" providerId="ADAL" clId="{362805DE-72DC-46AD-BAE4-177BB874F49F}" dt="2024-02-19T18:40:41.540" v="3990" actId="20577"/>
        <pc:sldMkLst>
          <pc:docMk/>
          <pc:sldMk cId="335589099" sldId="266"/>
        </pc:sldMkLst>
        <pc:spChg chg="mod">
          <ac:chgData name="Anna Howitt" userId="39edadca-5182-45d2-b8ff-b6d64ba31e89" providerId="ADAL" clId="{362805DE-72DC-46AD-BAE4-177BB874F49F}" dt="2024-02-19T18:12:59.681" v="3870" actId="5793"/>
          <ac:spMkLst>
            <pc:docMk/>
            <pc:sldMk cId="335589099" sldId="266"/>
            <ac:spMk id="2" creationId="{EA0036B3-40BC-1FF0-32BF-DE75FC2491F1}"/>
          </ac:spMkLst>
        </pc:spChg>
        <pc:spChg chg="mod">
          <ac:chgData name="Anna Howitt" userId="39edadca-5182-45d2-b8ff-b6d64ba31e89" providerId="ADAL" clId="{362805DE-72DC-46AD-BAE4-177BB874F49F}" dt="2024-02-19T18:40:41.540" v="3990" actId="20577"/>
          <ac:spMkLst>
            <pc:docMk/>
            <pc:sldMk cId="335589099" sldId="266"/>
            <ac:spMk id="3" creationId="{D54D2596-6296-AE89-1917-0665533F7DBE}"/>
          </ac:spMkLst>
        </pc:spChg>
      </pc:sldChg>
      <pc:sldChg chg="new del">
        <pc:chgData name="Anna Howitt" userId="39edadca-5182-45d2-b8ff-b6d64ba31e89" providerId="ADAL" clId="{362805DE-72DC-46AD-BAE4-177BB874F49F}" dt="2024-02-19T18:06:41.594" v="3822" actId="47"/>
        <pc:sldMkLst>
          <pc:docMk/>
          <pc:sldMk cId="4219635065" sldId="266"/>
        </pc:sldMkLst>
      </pc:sldChg>
      <pc:sldChg chg="modSp add mod">
        <pc:chgData name="Anna Howitt" userId="39edadca-5182-45d2-b8ff-b6d64ba31e89" providerId="ADAL" clId="{362805DE-72DC-46AD-BAE4-177BB874F49F}" dt="2024-02-19T18:38:11.691" v="3983" actId="20577"/>
        <pc:sldMkLst>
          <pc:docMk/>
          <pc:sldMk cId="2460120458" sldId="267"/>
        </pc:sldMkLst>
        <pc:spChg chg="mod">
          <ac:chgData name="Anna Howitt" userId="39edadca-5182-45d2-b8ff-b6d64ba31e89" providerId="ADAL" clId="{362805DE-72DC-46AD-BAE4-177BB874F49F}" dt="2024-02-19T18:18:42.582" v="3884"/>
          <ac:spMkLst>
            <pc:docMk/>
            <pc:sldMk cId="2460120458" sldId="267"/>
            <ac:spMk id="2" creationId="{79CEE64A-955E-6625-AD2A-E828E6691B30}"/>
          </ac:spMkLst>
        </pc:spChg>
        <pc:spChg chg="mod">
          <ac:chgData name="Anna Howitt" userId="39edadca-5182-45d2-b8ff-b6d64ba31e89" providerId="ADAL" clId="{362805DE-72DC-46AD-BAE4-177BB874F49F}" dt="2024-02-19T18:38:11.691" v="3983" actId="20577"/>
          <ac:spMkLst>
            <pc:docMk/>
            <pc:sldMk cId="2460120458" sldId="267"/>
            <ac:spMk id="3" creationId="{881FDD6E-8AB7-45BB-FD06-45E872E62908}"/>
          </ac:spMkLst>
        </pc:spChg>
        <pc:picChg chg="mod">
          <ac:chgData name="Anna Howitt" userId="39edadca-5182-45d2-b8ff-b6d64ba31e89" providerId="ADAL" clId="{362805DE-72DC-46AD-BAE4-177BB874F49F}" dt="2024-02-19T18:31:43.623" v="3960" actId="1076"/>
          <ac:picMkLst>
            <pc:docMk/>
            <pc:sldMk cId="2460120458" sldId="267"/>
            <ac:picMk id="5" creationId="{11BDF864-2528-F21F-B65A-BB9D811960A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PROJECT%201%20-%20Lesson_02_Superstore_Workbook%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128203;Project%201%20Workbook%20Template%20-%20AN%204.1%20%5b10%20Week%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128203;Project%201%20Workbook%20Template%20-%20AN%204.1%20%5b10%20Week%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PROJECT%201%20-%20Lesson_02_Superstore_Workbook%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PROJECT%201%20-%20Lesson_02_Superstore_Workbook%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publicisgroupe-my.sharepoint.com/personal/annhowit_publicisgroupe_net/Documents/Desktop/Data/PROJECT%201%20-%20Lesson_02_Superstore_Workbook%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1 - Lesson_02_Superstore_Workbook (1).xlsx]Sheet5!PivotTable5</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Total of orders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Sheet5!$A$4:$A$19</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Sheet5!$B$4:$B$19</c:f>
              <c:numCache>
                <c:formatCode>General</c:formatCode>
                <c:ptCount val="13"/>
                <c:pt idx="0">
                  <c:v>4030</c:v>
                </c:pt>
                <c:pt idx="1">
                  <c:v>5655</c:v>
                </c:pt>
                <c:pt idx="2">
                  <c:v>5067</c:v>
                </c:pt>
                <c:pt idx="3">
                  <c:v>1351</c:v>
                </c:pt>
                <c:pt idx="4">
                  <c:v>2832</c:v>
                </c:pt>
                <c:pt idx="5">
                  <c:v>7433</c:v>
                </c:pt>
                <c:pt idx="6">
                  <c:v>10512</c:v>
                </c:pt>
                <c:pt idx="7">
                  <c:v>3589</c:v>
                </c:pt>
                <c:pt idx="8">
                  <c:v>3981</c:v>
                </c:pt>
                <c:pt idx="9">
                  <c:v>4717</c:v>
                </c:pt>
                <c:pt idx="10">
                  <c:v>5540</c:v>
                </c:pt>
                <c:pt idx="11">
                  <c:v>8132</c:v>
                </c:pt>
                <c:pt idx="12">
                  <c:v>4141</c:v>
                </c:pt>
              </c:numCache>
            </c:numRef>
          </c:val>
          <c:extLst>
            <c:ext xmlns:c16="http://schemas.microsoft.com/office/drawing/2014/chart" uri="{C3380CC4-5D6E-409C-BE32-E72D297353CC}">
              <c16:uniqueId val="{00000000-D316-4B84-9788-F3757D576669}"/>
            </c:ext>
          </c:extLst>
        </c:ser>
        <c:dLbls>
          <c:dLblPos val="outEnd"/>
          <c:showLegendKey val="0"/>
          <c:showVal val="1"/>
          <c:showCatName val="0"/>
          <c:showSerName val="0"/>
          <c:showPercent val="0"/>
          <c:showBubbleSize val="0"/>
        </c:dLbls>
        <c:gapWidth val="80"/>
        <c:overlap val="25"/>
        <c:axId val="1531667072"/>
        <c:axId val="1704264991"/>
      </c:barChart>
      <c:catAx>
        <c:axId val="153166707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04264991"/>
        <c:crosses val="autoZero"/>
        <c:auto val="1"/>
        <c:lblAlgn val="ctr"/>
        <c:lblOffset val="100"/>
        <c:noMultiLvlLbl val="0"/>
      </c:catAx>
      <c:valAx>
        <c:axId val="170426499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 Quantity</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31667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Number of orders</a:t>
            </a:r>
            <a:r>
              <a:rPr lang="en-US" baseline="0"/>
              <a:t> from different C</a:t>
            </a:r>
            <a:r>
              <a:rPr lang="en-US"/>
              <a:t>ustomer</a:t>
            </a:r>
            <a:r>
              <a:rPr lang="en-US" baseline="0"/>
              <a:t> Segments</a:t>
            </a:r>
            <a:endParaRPr lang="en-US"/>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Consumer</c:v>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3"/>
              <c:pt idx="0">
                <c:v>Furniture Bookcases</c:v>
              </c:pt>
              <c:pt idx="1">
                <c:v>Furniture Chairs</c:v>
              </c:pt>
              <c:pt idx="2">
                <c:v>Furniture Furnishings</c:v>
              </c:pt>
              <c:pt idx="3">
                <c:v>Furniture Tables</c:v>
              </c:pt>
              <c:pt idx="4">
                <c:v>Office Supplies Appliances</c:v>
              </c:pt>
              <c:pt idx="5">
                <c:v>Office Supplies Art</c:v>
              </c:pt>
              <c:pt idx="6">
                <c:v>Office Supplies Binders</c:v>
              </c:pt>
              <c:pt idx="7">
                <c:v>Office Supplies Envelopes</c:v>
              </c:pt>
              <c:pt idx="8">
                <c:v>Office Supplies Fasteners</c:v>
              </c:pt>
              <c:pt idx="9">
                <c:v>Office Supplies Labels</c:v>
              </c:pt>
              <c:pt idx="10">
                <c:v>Office Supplies Paper</c:v>
              </c:pt>
              <c:pt idx="11">
                <c:v>Office Supplies Storage</c:v>
              </c:pt>
              <c:pt idx="12">
                <c:v>Office Supplies Supplies</c:v>
              </c:pt>
            </c:strLit>
          </c:cat>
          <c:val>
            <c:numLit>
              <c:formatCode>General</c:formatCode>
              <c:ptCount val="13"/>
              <c:pt idx="0">
                <c:v>2003</c:v>
              </c:pt>
              <c:pt idx="1">
                <c:v>2859</c:v>
              </c:pt>
              <c:pt idx="2">
                <c:v>2692</c:v>
              </c:pt>
              <c:pt idx="3">
                <c:v>601</c:v>
              </c:pt>
              <c:pt idx="4">
                <c:v>1493</c:v>
              </c:pt>
              <c:pt idx="5">
                <c:v>4002</c:v>
              </c:pt>
              <c:pt idx="6">
                <c:v>5378</c:v>
              </c:pt>
              <c:pt idx="7">
                <c:v>1701</c:v>
              </c:pt>
              <c:pt idx="8">
                <c:v>2092</c:v>
              </c:pt>
              <c:pt idx="9">
                <c:v>2664</c:v>
              </c:pt>
              <c:pt idx="10">
                <c:v>2905</c:v>
              </c:pt>
              <c:pt idx="11">
                <c:v>3901</c:v>
              </c:pt>
              <c:pt idx="12">
                <c:v>1911</c:v>
              </c:pt>
            </c:numLit>
          </c:val>
          <c:extLst>
            <c:ext xmlns:c16="http://schemas.microsoft.com/office/drawing/2014/chart" uri="{C3380CC4-5D6E-409C-BE32-E72D297353CC}">
              <c16:uniqueId val="{00000000-6095-4C70-948E-8700B0D9141A}"/>
            </c:ext>
          </c:extLst>
        </c:ser>
        <c:ser>
          <c:idx val="1"/>
          <c:order val="1"/>
          <c:tx>
            <c:v>Corporate</c:v>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3"/>
              <c:pt idx="0">
                <c:v>Furniture Bookcases</c:v>
              </c:pt>
              <c:pt idx="1">
                <c:v>Furniture Chairs</c:v>
              </c:pt>
              <c:pt idx="2">
                <c:v>Furniture Furnishings</c:v>
              </c:pt>
              <c:pt idx="3">
                <c:v>Furniture Tables</c:v>
              </c:pt>
              <c:pt idx="4">
                <c:v>Office Supplies Appliances</c:v>
              </c:pt>
              <c:pt idx="5">
                <c:v>Office Supplies Art</c:v>
              </c:pt>
              <c:pt idx="6">
                <c:v>Office Supplies Binders</c:v>
              </c:pt>
              <c:pt idx="7">
                <c:v>Office Supplies Envelopes</c:v>
              </c:pt>
              <c:pt idx="8">
                <c:v>Office Supplies Fasteners</c:v>
              </c:pt>
              <c:pt idx="9">
                <c:v>Office Supplies Labels</c:v>
              </c:pt>
              <c:pt idx="10">
                <c:v>Office Supplies Paper</c:v>
              </c:pt>
              <c:pt idx="11">
                <c:v>Office Supplies Storage</c:v>
              </c:pt>
              <c:pt idx="12">
                <c:v>Office Supplies Supplies</c:v>
              </c:pt>
            </c:strLit>
          </c:cat>
          <c:val>
            <c:numLit>
              <c:formatCode>General</c:formatCode>
              <c:ptCount val="13"/>
              <c:pt idx="0">
                <c:v>1235</c:v>
              </c:pt>
              <c:pt idx="1">
                <c:v>1495</c:v>
              </c:pt>
              <c:pt idx="2">
                <c:v>1296</c:v>
              </c:pt>
              <c:pt idx="3">
                <c:v>482</c:v>
              </c:pt>
              <c:pt idx="4">
                <c:v>901</c:v>
              </c:pt>
              <c:pt idx="5">
                <c:v>2037</c:v>
              </c:pt>
              <c:pt idx="6">
                <c:v>3056</c:v>
              </c:pt>
              <c:pt idx="7">
                <c:v>1105</c:v>
              </c:pt>
              <c:pt idx="8">
                <c:v>1122</c:v>
              </c:pt>
              <c:pt idx="9">
                <c:v>1119</c:v>
              </c:pt>
              <c:pt idx="10">
                <c:v>1505</c:v>
              </c:pt>
              <c:pt idx="11">
                <c:v>2439</c:v>
              </c:pt>
              <c:pt idx="12">
                <c:v>1473</c:v>
              </c:pt>
            </c:numLit>
          </c:val>
          <c:extLst>
            <c:ext xmlns:c16="http://schemas.microsoft.com/office/drawing/2014/chart" uri="{C3380CC4-5D6E-409C-BE32-E72D297353CC}">
              <c16:uniqueId val="{00000001-6095-4C70-948E-8700B0D9141A}"/>
            </c:ext>
          </c:extLst>
        </c:ser>
        <c:ser>
          <c:idx val="2"/>
          <c:order val="2"/>
          <c:tx>
            <c:v>Home Office</c:v>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3"/>
              <c:pt idx="0">
                <c:v>Furniture Bookcases</c:v>
              </c:pt>
              <c:pt idx="1">
                <c:v>Furniture Chairs</c:v>
              </c:pt>
              <c:pt idx="2">
                <c:v>Furniture Furnishings</c:v>
              </c:pt>
              <c:pt idx="3">
                <c:v>Furniture Tables</c:v>
              </c:pt>
              <c:pt idx="4">
                <c:v>Office Supplies Appliances</c:v>
              </c:pt>
              <c:pt idx="5">
                <c:v>Office Supplies Art</c:v>
              </c:pt>
              <c:pt idx="6">
                <c:v>Office Supplies Binders</c:v>
              </c:pt>
              <c:pt idx="7">
                <c:v>Office Supplies Envelopes</c:v>
              </c:pt>
              <c:pt idx="8">
                <c:v>Office Supplies Fasteners</c:v>
              </c:pt>
              <c:pt idx="9">
                <c:v>Office Supplies Labels</c:v>
              </c:pt>
              <c:pt idx="10">
                <c:v>Office Supplies Paper</c:v>
              </c:pt>
              <c:pt idx="11">
                <c:v>Office Supplies Storage</c:v>
              </c:pt>
              <c:pt idx="12">
                <c:v>Office Supplies Supplies</c:v>
              </c:pt>
            </c:strLit>
          </c:cat>
          <c:val>
            <c:numLit>
              <c:formatCode>General</c:formatCode>
              <c:ptCount val="13"/>
              <c:pt idx="0">
                <c:v>792</c:v>
              </c:pt>
              <c:pt idx="1">
                <c:v>1301</c:v>
              </c:pt>
              <c:pt idx="2">
                <c:v>1079</c:v>
              </c:pt>
              <c:pt idx="3">
                <c:v>268</c:v>
              </c:pt>
              <c:pt idx="4">
                <c:v>438</c:v>
              </c:pt>
              <c:pt idx="5">
                <c:v>1394</c:v>
              </c:pt>
              <c:pt idx="6">
                <c:v>2078</c:v>
              </c:pt>
              <c:pt idx="7">
                <c:v>783</c:v>
              </c:pt>
              <c:pt idx="8">
                <c:v>767</c:v>
              </c:pt>
              <c:pt idx="9">
                <c:v>934</c:v>
              </c:pt>
              <c:pt idx="10">
                <c:v>1130</c:v>
              </c:pt>
              <c:pt idx="11">
                <c:v>1792</c:v>
              </c:pt>
              <c:pt idx="12">
                <c:v>757</c:v>
              </c:pt>
            </c:numLit>
          </c:val>
          <c:extLst>
            <c:ext xmlns:c16="http://schemas.microsoft.com/office/drawing/2014/chart" uri="{C3380CC4-5D6E-409C-BE32-E72D297353CC}">
              <c16:uniqueId val="{00000002-6095-4C70-948E-8700B0D9141A}"/>
            </c:ext>
          </c:extLst>
        </c:ser>
        <c:dLbls>
          <c:dLblPos val="outEnd"/>
          <c:showLegendKey val="0"/>
          <c:showVal val="1"/>
          <c:showCatName val="0"/>
          <c:showSerName val="0"/>
          <c:showPercent val="0"/>
          <c:showBubbleSize val="0"/>
        </c:dLbls>
        <c:gapWidth val="80"/>
        <c:axId val="1531667072"/>
        <c:axId val="1704264991"/>
      </c:barChart>
      <c:catAx>
        <c:axId val="153166707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04264991"/>
        <c:crosses val="autoZero"/>
        <c:auto val="1"/>
        <c:lblAlgn val="ctr"/>
        <c:lblOffset val="100"/>
        <c:noMultiLvlLbl val="0"/>
      </c:catAx>
      <c:valAx>
        <c:axId val="170426499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baseline="0"/>
                  <a:t>Sum of Quanity of product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31667072"/>
        <c:crosses val="autoZero"/>
        <c:crossBetween val="between"/>
      </c:valAx>
      <c:spPr>
        <a:noFill/>
        <a:ln>
          <a:noFill/>
        </a:ln>
        <a:effectLst/>
      </c:spPr>
    </c:plotArea>
    <c:legend>
      <c:legendPos val="r"/>
      <c:layout>
        <c:manualLayout>
          <c:xMode val="edge"/>
          <c:yMode val="edge"/>
          <c:x val="0.81176870051686134"/>
          <c:y val="0.2517320237945474"/>
          <c:w val="0.10116070736961959"/>
          <c:h val="0.1179467523652295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Sum</a:t>
            </a:r>
            <a:r>
              <a:rPr lang="en-US" baseline="0" dirty="0"/>
              <a:t> of Quantity and Return Quantities</a:t>
            </a:r>
            <a:endParaRPr lang="en-US" dirty="0"/>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pivotFmt>
      <c:pivotFmt>
        <c:idx val="2"/>
        <c:spPr>
          <a:solidFill>
            <a:schemeClr val="accent1">
              <a:alpha val="70000"/>
            </a:schemeClr>
          </a:solidFill>
          <a:ln w="28575" cap="rnd">
            <a:solidFill>
              <a:schemeClr val="accent1">
                <a:alpha val="70000"/>
              </a:schemeClr>
            </a:solidFill>
            <a:round/>
          </a:ln>
          <a:effectLst/>
        </c:spPr>
        <c:marker>
          <c:symbol val="none"/>
        </c:marker>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w="28575" cap="rnd">
            <a:solidFill>
              <a:schemeClr val="accent1">
                <a:alpha val="7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Sum of quantity</c:v>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3"/>
              <c:pt idx="0">
                <c:v>Furniture Bookcases</c:v>
              </c:pt>
              <c:pt idx="1">
                <c:v>Furniture Chairs</c:v>
              </c:pt>
              <c:pt idx="2">
                <c:v>Furniture Furnishings</c:v>
              </c:pt>
              <c:pt idx="3">
                <c:v>Furniture Tables</c:v>
              </c:pt>
              <c:pt idx="4">
                <c:v>Office Supplies Appliances</c:v>
              </c:pt>
              <c:pt idx="5">
                <c:v>Office Supplies Art</c:v>
              </c:pt>
              <c:pt idx="6">
                <c:v>Office Supplies Binders</c:v>
              </c:pt>
              <c:pt idx="7">
                <c:v>Office Supplies Envelopes</c:v>
              </c:pt>
              <c:pt idx="8">
                <c:v>Office Supplies Fasteners</c:v>
              </c:pt>
              <c:pt idx="9">
                <c:v>Office Supplies Labels</c:v>
              </c:pt>
              <c:pt idx="10">
                <c:v>Office Supplies Paper</c:v>
              </c:pt>
              <c:pt idx="11">
                <c:v>Office Supplies Storage</c:v>
              </c:pt>
              <c:pt idx="12">
                <c:v>Office Supplies Supplies</c:v>
              </c:pt>
            </c:strLit>
          </c:cat>
          <c:val>
            <c:numLit>
              <c:formatCode>General</c:formatCode>
              <c:ptCount val="13"/>
              <c:pt idx="0">
                <c:v>4030</c:v>
              </c:pt>
              <c:pt idx="1">
                <c:v>5655</c:v>
              </c:pt>
              <c:pt idx="2">
                <c:v>5067</c:v>
              </c:pt>
              <c:pt idx="3">
                <c:v>1351</c:v>
              </c:pt>
              <c:pt idx="4">
                <c:v>2832</c:v>
              </c:pt>
              <c:pt idx="5">
                <c:v>7433</c:v>
              </c:pt>
              <c:pt idx="6">
                <c:v>10512</c:v>
              </c:pt>
              <c:pt idx="7">
                <c:v>3589</c:v>
              </c:pt>
              <c:pt idx="8">
                <c:v>3981</c:v>
              </c:pt>
              <c:pt idx="9">
                <c:v>4717</c:v>
              </c:pt>
              <c:pt idx="10">
                <c:v>5540</c:v>
              </c:pt>
              <c:pt idx="11">
                <c:v>8132</c:v>
              </c:pt>
              <c:pt idx="12">
                <c:v>4141</c:v>
              </c:pt>
            </c:numLit>
          </c:val>
          <c:extLst>
            <c:ext xmlns:c16="http://schemas.microsoft.com/office/drawing/2014/chart" uri="{C3380CC4-5D6E-409C-BE32-E72D297353CC}">
              <c16:uniqueId val="{00000000-2AAD-4D28-8A8B-86D09759DA7E}"/>
            </c:ext>
          </c:extLst>
        </c:ser>
        <c:dLbls>
          <c:dLblPos val="outEnd"/>
          <c:showLegendKey val="0"/>
          <c:showVal val="1"/>
          <c:showCatName val="0"/>
          <c:showSerName val="0"/>
          <c:showPercent val="0"/>
          <c:showBubbleSize val="0"/>
        </c:dLbls>
        <c:gapWidth val="80"/>
        <c:axId val="1531667072"/>
        <c:axId val="1704264991"/>
      </c:barChart>
      <c:lineChart>
        <c:grouping val="standard"/>
        <c:varyColors val="0"/>
        <c:ser>
          <c:idx val="1"/>
          <c:order val="1"/>
          <c:tx>
            <c:v>Sum of return quantity</c:v>
          </c:tx>
          <c:spPr>
            <a:ln w="28575" cap="rnd">
              <a:solidFill>
                <a:schemeClr val="accent2">
                  <a:alpha val="70000"/>
                </a:schemeClr>
              </a:solidFill>
              <a:round/>
            </a:ln>
            <a:effectLst/>
          </c:spPr>
          <c:marker>
            <c:symbol val="none"/>
          </c:marker>
          <c:cat>
            <c:strLit>
              <c:ptCount val="13"/>
              <c:pt idx="0">
                <c:v>Furniture Bookcases</c:v>
              </c:pt>
              <c:pt idx="1">
                <c:v>Furniture Chairs</c:v>
              </c:pt>
              <c:pt idx="2">
                <c:v>Furniture Furnishings</c:v>
              </c:pt>
              <c:pt idx="3">
                <c:v>Furniture Tables</c:v>
              </c:pt>
              <c:pt idx="4">
                <c:v>Office Supplies Appliances</c:v>
              </c:pt>
              <c:pt idx="5">
                <c:v>Office Supplies Art</c:v>
              </c:pt>
              <c:pt idx="6">
                <c:v>Office Supplies Binders</c:v>
              </c:pt>
              <c:pt idx="7">
                <c:v>Office Supplies Envelopes</c:v>
              </c:pt>
              <c:pt idx="8">
                <c:v>Office Supplies Fasteners</c:v>
              </c:pt>
              <c:pt idx="9">
                <c:v>Office Supplies Labels</c:v>
              </c:pt>
              <c:pt idx="10">
                <c:v>Office Supplies Paper</c:v>
              </c:pt>
              <c:pt idx="11">
                <c:v>Office Supplies Storage</c:v>
              </c:pt>
              <c:pt idx="12">
                <c:v>Office Supplies Supplies</c:v>
              </c:pt>
            </c:strLit>
          </c:cat>
          <c:val>
            <c:numLit>
              <c:formatCode>General</c:formatCode>
              <c:ptCount val="13"/>
              <c:pt idx="0">
                <c:v>63</c:v>
              </c:pt>
              <c:pt idx="1">
                <c:v>80</c:v>
              </c:pt>
              <c:pt idx="2">
                <c:v>107</c:v>
              </c:pt>
              <c:pt idx="3">
                <c:v>29</c:v>
              </c:pt>
              <c:pt idx="4">
                <c:v>28</c:v>
              </c:pt>
              <c:pt idx="5">
                <c:v>102</c:v>
              </c:pt>
              <c:pt idx="6">
                <c:v>191</c:v>
              </c:pt>
              <c:pt idx="7">
                <c:v>59</c:v>
              </c:pt>
              <c:pt idx="8">
                <c:v>47</c:v>
              </c:pt>
              <c:pt idx="9">
                <c:v>84</c:v>
              </c:pt>
              <c:pt idx="10">
                <c:v>81</c:v>
              </c:pt>
              <c:pt idx="11">
                <c:v>103</c:v>
              </c:pt>
              <c:pt idx="12">
                <c:v>63</c:v>
              </c:pt>
            </c:numLit>
          </c:val>
          <c:smooth val="0"/>
          <c:extLst>
            <c:ext xmlns:c16="http://schemas.microsoft.com/office/drawing/2014/chart" uri="{C3380CC4-5D6E-409C-BE32-E72D297353CC}">
              <c16:uniqueId val="{00000001-2AAD-4D28-8A8B-86D09759DA7E}"/>
            </c:ext>
          </c:extLst>
        </c:ser>
        <c:dLbls>
          <c:showLegendKey val="0"/>
          <c:showVal val="0"/>
          <c:showCatName val="0"/>
          <c:showSerName val="0"/>
          <c:showPercent val="0"/>
          <c:showBubbleSize val="0"/>
        </c:dLbls>
        <c:marker val="1"/>
        <c:smooth val="0"/>
        <c:axId val="1933610383"/>
        <c:axId val="1598705023"/>
      </c:lineChart>
      <c:catAx>
        <c:axId val="153166707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04264991"/>
        <c:crosses val="autoZero"/>
        <c:auto val="1"/>
        <c:lblAlgn val="ctr"/>
        <c:lblOffset val="100"/>
        <c:noMultiLvlLbl val="0"/>
      </c:catAx>
      <c:valAx>
        <c:axId val="170426499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 Sum</a:t>
                </a:r>
                <a:r>
                  <a:rPr lang="en-GB" baseline="0"/>
                  <a:t> of orders</a:t>
                </a:r>
                <a:endParaRPr lang="en-GB"/>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31667072"/>
        <c:crosses val="autoZero"/>
        <c:crossBetween val="between"/>
      </c:valAx>
      <c:valAx>
        <c:axId val="1598705023"/>
        <c:scaling>
          <c:orientation val="minMax"/>
        </c:scaling>
        <c:delete val="0"/>
        <c:axPos val="r"/>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Sum of return quantity</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933610383"/>
        <c:crosses val="max"/>
        <c:crossBetween val="between"/>
      </c:valAx>
      <c:catAx>
        <c:axId val="1933610383"/>
        <c:scaling>
          <c:orientation val="minMax"/>
        </c:scaling>
        <c:delete val="1"/>
        <c:axPos val="b"/>
        <c:numFmt formatCode="General" sourceLinked="1"/>
        <c:majorTickMark val="out"/>
        <c:minorTickMark val="none"/>
        <c:tickLblPos val="nextTo"/>
        <c:crossAx val="1598705023"/>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Sum of Profit and Average</a:t>
            </a:r>
            <a:r>
              <a:rPr lang="en-GB" baseline="0"/>
              <a:t> of Discount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'[PROJECT 1 - Lesson_02_Superstore_Workbook (1).xlsx]Sheet4'!$B$27</c:f>
              <c:strCache>
                <c:ptCount val="1"/>
                <c:pt idx="0">
                  <c:v>Sum of profit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'[PROJECT 1 - Lesson_02_Superstore_Workbook (1).xlsx]Sheet4'!$A$28:$A$40</c:f>
              <c:strCache>
                <c:ptCount val="13"/>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strCache>
            </c:strRef>
          </c:xVal>
          <c:yVal>
            <c:numRef>
              <c:f>'[PROJECT 1 - Lesson_02_Superstore_Workbook (1).xlsx]Sheet4'!$B$28:$B$40</c:f>
              <c:numCache>
                <c:formatCode>"£"#,##0.00</c:formatCode>
                <c:ptCount val="13"/>
                <c:pt idx="0">
                  <c:v>1862.3000000000102</c:v>
                </c:pt>
                <c:pt idx="1">
                  <c:v>3097.1499999999855</c:v>
                </c:pt>
                <c:pt idx="2">
                  <c:v>813.89999999998849</c:v>
                </c:pt>
                <c:pt idx="3">
                  <c:v>-313.85999999998086</c:v>
                </c:pt>
                <c:pt idx="4">
                  <c:v>127.98999999999845</c:v>
                </c:pt>
                <c:pt idx="5">
                  <c:v>968.46000000001777</c:v>
                </c:pt>
                <c:pt idx="6">
                  <c:v>1028.130000000021</c:v>
                </c:pt>
                <c:pt idx="7">
                  <c:v>1446.9400000000041</c:v>
                </c:pt>
                <c:pt idx="8">
                  <c:v>392.81000000000012</c:v>
                </c:pt>
                <c:pt idx="9">
                  <c:v>1710.9000000000058</c:v>
                </c:pt>
                <c:pt idx="10">
                  <c:v>964.28000000002919</c:v>
                </c:pt>
                <c:pt idx="11">
                  <c:v>2824.4800000000778</c:v>
                </c:pt>
                <c:pt idx="12">
                  <c:v>587.59999999998763</c:v>
                </c:pt>
              </c:numCache>
            </c:numRef>
          </c:yVal>
          <c:smooth val="1"/>
          <c:extLst>
            <c:ext xmlns:c16="http://schemas.microsoft.com/office/drawing/2014/chart" uri="{C3380CC4-5D6E-409C-BE32-E72D297353CC}">
              <c16:uniqueId val="{00000000-D554-4B7C-9C30-CA996402F492}"/>
            </c:ext>
          </c:extLst>
        </c:ser>
        <c:dLbls>
          <c:showLegendKey val="0"/>
          <c:showVal val="0"/>
          <c:showCatName val="0"/>
          <c:showSerName val="0"/>
          <c:showPercent val="0"/>
          <c:showBubbleSize val="0"/>
        </c:dLbls>
        <c:axId val="1816100159"/>
        <c:axId val="230755344"/>
      </c:scatterChart>
      <c:scatterChart>
        <c:scatterStyle val="smoothMarker"/>
        <c:varyColors val="0"/>
        <c:ser>
          <c:idx val="1"/>
          <c:order val="1"/>
          <c:tx>
            <c:strRef>
              <c:f>'[PROJECT 1 - Lesson_02_Superstore_Workbook (1).xlsx]Sheet4'!$C$27</c:f>
              <c:strCache>
                <c:ptCount val="1"/>
                <c:pt idx="0">
                  <c:v>Average of discount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'[PROJECT 1 - Lesson_02_Superstore_Workbook (1).xlsx]Sheet4'!$A$28:$A$40</c:f>
              <c:strCache>
                <c:ptCount val="13"/>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strCache>
            </c:strRef>
          </c:xVal>
          <c:yVal>
            <c:numRef>
              <c:f>'[PROJECT 1 - Lesson_02_Superstore_Workbook (1).xlsx]Sheet4'!$C$28:$C$40</c:f>
              <c:numCache>
                <c:formatCode>0.00%</c:formatCode>
                <c:ptCount val="13"/>
                <c:pt idx="0">
                  <c:v>0.37057313943541392</c:v>
                </c:pt>
                <c:pt idx="1">
                  <c:v>0.32490554156170559</c:v>
                </c:pt>
                <c:pt idx="2">
                  <c:v>0.2278416779431712</c:v>
                </c:pt>
                <c:pt idx="3">
                  <c:v>0.35871794871794893</c:v>
                </c:pt>
                <c:pt idx="4">
                  <c:v>0.46945477075589143</c:v>
                </c:pt>
                <c:pt idx="5">
                  <c:v>0.27238243123335654</c:v>
                </c:pt>
                <c:pt idx="6">
                  <c:v>0.27743333333332826</c:v>
                </c:pt>
                <c:pt idx="7">
                  <c:v>0.17162417374882155</c:v>
                </c:pt>
                <c:pt idx="8">
                  <c:v>0.16545138888889155</c:v>
                </c:pt>
                <c:pt idx="9">
                  <c:v>0.16757289204097969</c:v>
                </c:pt>
                <c:pt idx="10">
                  <c:v>0.17653578214059867</c:v>
                </c:pt>
                <c:pt idx="11">
                  <c:v>0.22250405844156651</c:v>
                </c:pt>
                <c:pt idx="12">
                  <c:v>0.21296928327644885</c:v>
                </c:pt>
              </c:numCache>
            </c:numRef>
          </c:yVal>
          <c:smooth val="1"/>
          <c:extLst>
            <c:ext xmlns:c16="http://schemas.microsoft.com/office/drawing/2014/chart" uri="{C3380CC4-5D6E-409C-BE32-E72D297353CC}">
              <c16:uniqueId val="{00000001-D554-4B7C-9C30-CA996402F492}"/>
            </c:ext>
          </c:extLst>
        </c:ser>
        <c:dLbls>
          <c:showLegendKey val="0"/>
          <c:showVal val="0"/>
          <c:showCatName val="0"/>
          <c:showSerName val="0"/>
          <c:showPercent val="0"/>
          <c:showBubbleSize val="0"/>
        </c:dLbls>
        <c:axId val="230781136"/>
        <c:axId val="230774688"/>
      </c:scatterChart>
      <c:valAx>
        <c:axId val="1816100159"/>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230755344"/>
        <c:crosses val="autoZero"/>
        <c:crossBetween val="midCat"/>
      </c:valAx>
      <c:valAx>
        <c:axId val="230755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Sum</a:t>
                </a:r>
                <a:r>
                  <a:rPr lang="en-GB" baseline="0"/>
                  <a:t> of Profit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6100159"/>
        <c:crosses val="autoZero"/>
        <c:crossBetween val="midCat"/>
      </c:valAx>
      <c:valAx>
        <c:axId val="23077468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Average of Discount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0781136"/>
        <c:crosses val="max"/>
        <c:crossBetween val="midCat"/>
      </c:valAx>
      <c:valAx>
        <c:axId val="230781136"/>
        <c:scaling>
          <c:orientation val="minMax"/>
        </c:scaling>
        <c:delete val="1"/>
        <c:axPos val="b"/>
        <c:majorTickMark val="out"/>
        <c:minorTickMark val="none"/>
        <c:tickLblPos val="nextTo"/>
        <c:crossAx val="230774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1 - Lesson_02_Superstore_Workbook (1).xlsx]Sheet4!PivotTable3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Sum of Profit and Sum</a:t>
            </a:r>
            <a:r>
              <a:rPr lang="en-GB" baseline="0"/>
              <a:t> of Return Quantity</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Sheet4!$B$3</c:f>
              <c:strCache>
                <c:ptCount val="1"/>
                <c:pt idx="0">
                  <c:v>Sum of profit</c:v>
                </c:pt>
              </c:strCache>
            </c:strRef>
          </c:tx>
          <c:spPr>
            <a:ln w="28575" cap="rnd">
              <a:solidFill>
                <a:schemeClr val="accent1"/>
              </a:solidFill>
              <a:round/>
            </a:ln>
            <a:effectLst/>
          </c:spPr>
          <c:marker>
            <c:symbol val="none"/>
          </c:marker>
          <c:cat>
            <c:multiLvlStrRef>
              <c:f>Sheet4!$A$4:$A$19</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Sheet4!$B$4:$B$19</c:f>
              <c:numCache>
                <c:formatCode>"£"#,##0.00</c:formatCode>
                <c:ptCount val="13"/>
                <c:pt idx="0">
                  <c:v>1862.3000000000102</c:v>
                </c:pt>
                <c:pt idx="1">
                  <c:v>3097.1499999999855</c:v>
                </c:pt>
                <c:pt idx="2">
                  <c:v>813.89999999998849</c:v>
                </c:pt>
                <c:pt idx="3">
                  <c:v>-313.85999999998086</c:v>
                </c:pt>
                <c:pt idx="4">
                  <c:v>127.98999999999845</c:v>
                </c:pt>
                <c:pt idx="5">
                  <c:v>968.46000000001777</c:v>
                </c:pt>
                <c:pt idx="6">
                  <c:v>1028.130000000021</c:v>
                </c:pt>
                <c:pt idx="7">
                  <c:v>1446.9400000000041</c:v>
                </c:pt>
                <c:pt idx="8">
                  <c:v>392.81000000000012</c:v>
                </c:pt>
                <c:pt idx="9">
                  <c:v>1710.9000000000058</c:v>
                </c:pt>
                <c:pt idx="10">
                  <c:v>964.28000000002919</c:v>
                </c:pt>
                <c:pt idx="11">
                  <c:v>2824.4800000000778</c:v>
                </c:pt>
                <c:pt idx="12">
                  <c:v>587.59999999998763</c:v>
                </c:pt>
              </c:numCache>
            </c:numRef>
          </c:val>
          <c:smooth val="0"/>
          <c:extLst>
            <c:ext xmlns:c16="http://schemas.microsoft.com/office/drawing/2014/chart" uri="{C3380CC4-5D6E-409C-BE32-E72D297353CC}">
              <c16:uniqueId val="{00000000-146B-4FEC-AB71-E3C7E929A6EA}"/>
            </c:ext>
          </c:extLst>
        </c:ser>
        <c:dLbls>
          <c:showLegendKey val="0"/>
          <c:showVal val="0"/>
          <c:showCatName val="0"/>
          <c:showSerName val="0"/>
          <c:showPercent val="0"/>
          <c:showBubbleSize val="0"/>
        </c:dLbls>
        <c:marker val="1"/>
        <c:smooth val="0"/>
        <c:axId val="1543719327"/>
        <c:axId val="1049783791"/>
      </c:lineChart>
      <c:lineChart>
        <c:grouping val="standard"/>
        <c:varyColors val="0"/>
        <c:ser>
          <c:idx val="1"/>
          <c:order val="1"/>
          <c:tx>
            <c:strRef>
              <c:f>Sheet4!$C$3</c:f>
              <c:strCache>
                <c:ptCount val="1"/>
                <c:pt idx="0">
                  <c:v>Sum of return quantity</c:v>
                </c:pt>
              </c:strCache>
            </c:strRef>
          </c:tx>
          <c:spPr>
            <a:ln w="28575" cap="rnd">
              <a:solidFill>
                <a:schemeClr val="accent2"/>
              </a:solidFill>
              <a:round/>
            </a:ln>
            <a:effectLst/>
          </c:spPr>
          <c:marker>
            <c:symbol val="none"/>
          </c:marker>
          <c:cat>
            <c:multiLvlStrRef>
              <c:f>Sheet4!$A$4:$A$19</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Sheet4!$C$4:$C$19</c:f>
              <c:numCache>
                <c:formatCode>General</c:formatCode>
                <c:ptCount val="13"/>
                <c:pt idx="0">
                  <c:v>63</c:v>
                </c:pt>
                <c:pt idx="1">
                  <c:v>80</c:v>
                </c:pt>
                <c:pt idx="2">
                  <c:v>107</c:v>
                </c:pt>
                <c:pt idx="3">
                  <c:v>29</c:v>
                </c:pt>
                <c:pt idx="4">
                  <c:v>28</c:v>
                </c:pt>
                <c:pt idx="5">
                  <c:v>102</c:v>
                </c:pt>
                <c:pt idx="6">
                  <c:v>191</c:v>
                </c:pt>
                <c:pt idx="7">
                  <c:v>59</c:v>
                </c:pt>
                <c:pt idx="8">
                  <c:v>47</c:v>
                </c:pt>
                <c:pt idx="9">
                  <c:v>84</c:v>
                </c:pt>
                <c:pt idx="10">
                  <c:v>81</c:v>
                </c:pt>
                <c:pt idx="11">
                  <c:v>103</c:v>
                </c:pt>
                <c:pt idx="12">
                  <c:v>63</c:v>
                </c:pt>
              </c:numCache>
            </c:numRef>
          </c:val>
          <c:smooth val="0"/>
          <c:extLst>
            <c:ext xmlns:c16="http://schemas.microsoft.com/office/drawing/2014/chart" uri="{C3380CC4-5D6E-409C-BE32-E72D297353CC}">
              <c16:uniqueId val="{00000001-146B-4FEC-AB71-E3C7E929A6EA}"/>
            </c:ext>
          </c:extLst>
        </c:ser>
        <c:dLbls>
          <c:showLegendKey val="0"/>
          <c:showVal val="0"/>
          <c:showCatName val="0"/>
          <c:showSerName val="0"/>
          <c:showPercent val="0"/>
          <c:showBubbleSize val="0"/>
        </c:dLbls>
        <c:marker val="1"/>
        <c:smooth val="0"/>
        <c:axId val="1818516175"/>
        <c:axId val="1797068111"/>
      </c:lineChart>
      <c:catAx>
        <c:axId val="1543719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49783791"/>
        <c:crosses val="autoZero"/>
        <c:auto val="1"/>
        <c:lblAlgn val="ctr"/>
        <c:lblOffset val="100"/>
        <c:noMultiLvlLbl val="0"/>
      </c:catAx>
      <c:valAx>
        <c:axId val="1049783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Sum</a:t>
                </a:r>
                <a:r>
                  <a:rPr lang="en-GB" baseline="0"/>
                  <a:t> of Profit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3719327"/>
        <c:crosses val="autoZero"/>
        <c:crossBetween val="between"/>
      </c:valAx>
      <c:valAx>
        <c:axId val="179706811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Sum of Return Quantity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516175"/>
        <c:crosses val="max"/>
        <c:crossBetween val="between"/>
      </c:valAx>
      <c:catAx>
        <c:axId val="1818516175"/>
        <c:scaling>
          <c:orientation val="minMax"/>
        </c:scaling>
        <c:delete val="1"/>
        <c:axPos val="b"/>
        <c:numFmt formatCode="General" sourceLinked="1"/>
        <c:majorTickMark val="out"/>
        <c:minorTickMark val="none"/>
        <c:tickLblPos val="nextTo"/>
        <c:crossAx val="179706811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1 - Lesson_02_Superstore_Workbook (1).xlsx]Sheet5!PivotTable5</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Reasons for Returns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Not Given</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Sheet5!$A$5:$A$20</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Sheet5!$B$5:$B$20</c:f>
              <c:numCache>
                <c:formatCode>General</c:formatCode>
                <c:ptCount val="13"/>
                <c:pt idx="0">
                  <c:v>21</c:v>
                </c:pt>
                <c:pt idx="1">
                  <c:v>30</c:v>
                </c:pt>
                <c:pt idx="2">
                  <c:v>28</c:v>
                </c:pt>
                <c:pt idx="3">
                  <c:v>12</c:v>
                </c:pt>
                <c:pt idx="4">
                  <c:v>14</c:v>
                </c:pt>
                <c:pt idx="5">
                  <c:v>34</c:v>
                </c:pt>
                <c:pt idx="6">
                  <c:v>72</c:v>
                </c:pt>
                <c:pt idx="7">
                  <c:v>28</c:v>
                </c:pt>
                <c:pt idx="8">
                  <c:v>17</c:v>
                </c:pt>
                <c:pt idx="9">
                  <c:v>23</c:v>
                </c:pt>
                <c:pt idx="10">
                  <c:v>28</c:v>
                </c:pt>
                <c:pt idx="11">
                  <c:v>41</c:v>
                </c:pt>
                <c:pt idx="12">
                  <c:v>18</c:v>
                </c:pt>
              </c:numCache>
            </c:numRef>
          </c:val>
          <c:extLst>
            <c:ext xmlns:c16="http://schemas.microsoft.com/office/drawing/2014/chart" uri="{C3380CC4-5D6E-409C-BE32-E72D297353CC}">
              <c16:uniqueId val="{00000000-8E91-4BB6-8BA6-CC15998AC0C7}"/>
            </c:ext>
          </c:extLst>
        </c:ser>
        <c:ser>
          <c:idx val="1"/>
          <c:order val="1"/>
          <c:tx>
            <c:strRef>
              <c:f>Sheet5!$C$3:$C$4</c:f>
              <c:strCache>
                <c:ptCount val="1"/>
                <c:pt idx="0">
                  <c:v>Not Needed</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Sheet5!$A$5:$A$20</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Sheet5!$C$5:$C$20</c:f>
              <c:numCache>
                <c:formatCode>General</c:formatCode>
                <c:ptCount val="13"/>
                <c:pt idx="0">
                  <c:v>7</c:v>
                </c:pt>
                <c:pt idx="1">
                  <c:v>12</c:v>
                </c:pt>
                <c:pt idx="2">
                  <c:v>8</c:v>
                </c:pt>
                <c:pt idx="3">
                  <c:v>2</c:v>
                </c:pt>
                <c:pt idx="4">
                  <c:v>9</c:v>
                </c:pt>
                <c:pt idx="5">
                  <c:v>22</c:v>
                </c:pt>
                <c:pt idx="6">
                  <c:v>31</c:v>
                </c:pt>
                <c:pt idx="7">
                  <c:v>2</c:v>
                </c:pt>
                <c:pt idx="8">
                  <c:v>12</c:v>
                </c:pt>
                <c:pt idx="9">
                  <c:v>19</c:v>
                </c:pt>
                <c:pt idx="10">
                  <c:v>13</c:v>
                </c:pt>
                <c:pt idx="11">
                  <c:v>18</c:v>
                </c:pt>
                <c:pt idx="12">
                  <c:v>3</c:v>
                </c:pt>
              </c:numCache>
            </c:numRef>
          </c:val>
          <c:extLst>
            <c:ext xmlns:c16="http://schemas.microsoft.com/office/drawing/2014/chart" uri="{C3380CC4-5D6E-409C-BE32-E72D297353CC}">
              <c16:uniqueId val="{00000001-8E91-4BB6-8BA6-CC15998AC0C7}"/>
            </c:ext>
          </c:extLst>
        </c:ser>
        <c:ser>
          <c:idx val="2"/>
          <c:order val="2"/>
          <c:tx>
            <c:strRef>
              <c:f>Sheet5!$D$3:$D$4</c:f>
              <c:strCache>
                <c:ptCount val="1"/>
                <c:pt idx="0">
                  <c:v>Wrong Color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Sheet5!$A$5:$A$20</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Sheet5!$D$5:$D$20</c:f>
              <c:numCache>
                <c:formatCode>General</c:formatCode>
                <c:ptCount val="13"/>
                <c:pt idx="0">
                  <c:v>7</c:v>
                </c:pt>
                <c:pt idx="1">
                  <c:v>8</c:v>
                </c:pt>
                <c:pt idx="2">
                  <c:v>30</c:v>
                </c:pt>
                <c:pt idx="3">
                  <c:v>3</c:v>
                </c:pt>
                <c:pt idx="4">
                  <c:v>1</c:v>
                </c:pt>
                <c:pt idx="5">
                  <c:v>9</c:v>
                </c:pt>
                <c:pt idx="6">
                  <c:v>45</c:v>
                </c:pt>
                <c:pt idx="7">
                  <c:v>11</c:v>
                </c:pt>
                <c:pt idx="8">
                  <c:v>7</c:v>
                </c:pt>
                <c:pt idx="10">
                  <c:v>9</c:v>
                </c:pt>
                <c:pt idx="11">
                  <c:v>17</c:v>
                </c:pt>
                <c:pt idx="12">
                  <c:v>11</c:v>
                </c:pt>
              </c:numCache>
            </c:numRef>
          </c:val>
          <c:extLst>
            <c:ext xmlns:c16="http://schemas.microsoft.com/office/drawing/2014/chart" uri="{C3380CC4-5D6E-409C-BE32-E72D297353CC}">
              <c16:uniqueId val="{00000002-8E91-4BB6-8BA6-CC15998AC0C7}"/>
            </c:ext>
          </c:extLst>
        </c:ser>
        <c:ser>
          <c:idx val="3"/>
          <c:order val="3"/>
          <c:tx>
            <c:strRef>
              <c:f>Sheet5!$E$3:$E$4</c:f>
              <c:strCache>
                <c:ptCount val="1"/>
                <c:pt idx="0">
                  <c:v>Wrong Item</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Sheet5!$A$5:$A$20</c:f>
              <c:multiLvlStrCache>
                <c:ptCount val="13"/>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lvl>
                <c:lvl>
                  <c:pt idx="0">
                    <c:v>Furniture</c:v>
                  </c:pt>
                  <c:pt idx="4">
                    <c:v>Office Supplies</c:v>
                  </c:pt>
                </c:lvl>
              </c:multiLvlStrCache>
            </c:multiLvlStrRef>
          </c:cat>
          <c:val>
            <c:numRef>
              <c:f>Sheet5!$E$5:$E$20</c:f>
              <c:numCache>
                <c:formatCode>General</c:formatCode>
                <c:ptCount val="13"/>
                <c:pt idx="0">
                  <c:v>28</c:v>
                </c:pt>
                <c:pt idx="1">
                  <c:v>30</c:v>
                </c:pt>
                <c:pt idx="2">
                  <c:v>41</c:v>
                </c:pt>
                <c:pt idx="3">
                  <c:v>12</c:v>
                </c:pt>
                <c:pt idx="4">
                  <c:v>4</c:v>
                </c:pt>
                <c:pt idx="5">
                  <c:v>37</c:v>
                </c:pt>
                <c:pt idx="6">
                  <c:v>43</c:v>
                </c:pt>
                <c:pt idx="7">
                  <c:v>18</c:v>
                </c:pt>
                <c:pt idx="8">
                  <c:v>11</c:v>
                </c:pt>
                <c:pt idx="9">
                  <c:v>42</c:v>
                </c:pt>
                <c:pt idx="10">
                  <c:v>31</c:v>
                </c:pt>
                <c:pt idx="11">
                  <c:v>27</c:v>
                </c:pt>
                <c:pt idx="12">
                  <c:v>31</c:v>
                </c:pt>
              </c:numCache>
            </c:numRef>
          </c:val>
          <c:extLst>
            <c:ext xmlns:c16="http://schemas.microsoft.com/office/drawing/2014/chart" uri="{C3380CC4-5D6E-409C-BE32-E72D297353CC}">
              <c16:uniqueId val="{00000003-8E91-4BB6-8BA6-CC15998AC0C7}"/>
            </c:ext>
          </c:extLst>
        </c:ser>
        <c:dLbls>
          <c:dLblPos val="outEnd"/>
          <c:showLegendKey val="0"/>
          <c:showVal val="1"/>
          <c:showCatName val="0"/>
          <c:showSerName val="0"/>
          <c:showPercent val="0"/>
          <c:showBubbleSize val="0"/>
        </c:dLbls>
        <c:gapWidth val="80"/>
        <c:axId val="1531667072"/>
        <c:axId val="1704264991"/>
      </c:barChart>
      <c:catAx>
        <c:axId val="153166707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Category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04264991"/>
        <c:crosses val="autoZero"/>
        <c:auto val="1"/>
        <c:lblAlgn val="ctr"/>
        <c:lblOffset val="100"/>
        <c:noMultiLvlLbl val="0"/>
      </c:catAx>
      <c:valAx>
        <c:axId val="170426499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GB"/>
                  <a:t> Sum</a:t>
                </a:r>
                <a:r>
                  <a:rPr lang="en-GB" baseline="0"/>
                  <a:t> of Reason returned</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31667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3667-276F-2289-2924-F15F1BC91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102F67-48AF-522A-D6F3-02F129838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161E41-12DC-C742-E1D2-599F6F1F9BE2}"/>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A1CFA935-0180-2490-7727-6F1009D80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FF1340-2231-B25B-F5B5-68615D08B90A}"/>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359059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C1D4-6189-41CE-51DD-72D7C5B698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4DF8F8-9860-840A-D988-8E5D06236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CAE873-6401-FE99-60C1-529B18FB6136}"/>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EF3312E6-1DF4-D9FC-F31F-EE7039F0CA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85FA7-A670-F3BD-3283-F26014865B98}"/>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345719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19D6B-275C-136F-7674-93122D7BE8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839435-A5FC-DA6F-9EC6-2F20BBEFF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F29CD-061F-8994-CDB1-7A5156C743A4}"/>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3F8B0CB0-53BB-8064-136A-061D386944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5E3BD-A215-122F-D46B-0D3D7467F2AC}"/>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368249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B30F-474A-EAD3-38E6-F509DEE147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2B4B5F-9ABF-051F-D396-894986A50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CA1562-BFE0-DD9B-706A-1999AED2FF7F}"/>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FEEA94BD-2AD9-6EC3-212A-DB38A12328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E762D5-E006-2534-417C-0D99102B1C63}"/>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144672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EB73-C3DF-2816-08BF-A9D8B3A45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74CB53-0D26-946E-A0C0-C08B99254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63CAB-F385-3902-5D73-0C19566B8D41}"/>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0419E834-930C-746D-59B5-4513DFEEF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FF715-C956-3FF6-225C-F1648605EE59}"/>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7336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B1D9-0478-ABF0-7216-C0758F31CB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DD0A89-08DA-3331-1F0C-D1EF9905F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32AEA9-B9E8-0D4C-D54B-3C3772C87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D02FA3-A883-3A1E-CFE3-AD79571ECEC9}"/>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6" name="Footer Placeholder 5">
            <a:extLst>
              <a:ext uri="{FF2B5EF4-FFF2-40B4-BE49-F238E27FC236}">
                <a16:creationId xmlns:a16="http://schemas.microsoft.com/office/drawing/2014/main" id="{8F29736C-8C17-44D3-8533-61E33E982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2B668E-4B95-5250-8AC6-C6BF878A635A}"/>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4292275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0929-43BF-D491-E7B7-A3129FC66E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937413-1B82-7E0F-C8D5-84F67CDF7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72DAE-9FD2-7270-D084-1D3C8FC36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09787F-778C-3F41-051C-0F54794EA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2D8C9-97D9-114D-990F-68489C0D6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9C74B9-95C3-9625-1227-8A464F6C80E5}"/>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8" name="Footer Placeholder 7">
            <a:extLst>
              <a:ext uri="{FF2B5EF4-FFF2-40B4-BE49-F238E27FC236}">
                <a16:creationId xmlns:a16="http://schemas.microsoft.com/office/drawing/2014/main" id="{A6AC315A-1F56-B496-5B63-D14B750CF7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886AE6-1835-3D4D-8D15-E96F2BC3F6A9}"/>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206868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0A6E-1CB1-B96A-DCFE-AFB535F380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EE5124-EF1F-F8DC-2679-0442E9B02ED2}"/>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4" name="Footer Placeholder 3">
            <a:extLst>
              <a:ext uri="{FF2B5EF4-FFF2-40B4-BE49-F238E27FC236}">
                <a16:creationId xmlns:a16="http://schemas.microsoft.com/office/drawing/2014/main" id="{822E1F70-7A5D-CB1E-6CCB-1B901E18C0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8751358-0E13-DE57-5E6F-911981956ECA}"/>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40748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BD8FB-4DCD-9AA6-B17F-E4A440D03D08}"/>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3" name="Footer Placeholder 2">
            <a:extLst>
              <a:ext uri="{FF2B5EF4-FFF2-40B4-BE49-F238E27FC236}">
                <a16:creationId xmlns:a16="http://schemas.microsoft.com/office/drawing/2014/main" id="{A3A98F01-D878-4375-F05B-B83C5EA613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DFD4CE-070D-DB05-7CA6-0D49569B9B13}"/>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172601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712-A166-EB5B-C3F7-32ABF99F6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E3CA6A-8E0C-8EBB-7663-B4A4CFDA9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2CAC2A-3633-492D-68E7-953DF5523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81A8A-F3FD-FD31-C2CE-237D9325C3D8}"/>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6" name="Footer Placeholder 5">
            <a:extLst>
              <a:ext uri="{FF2B5EF4-FFF2-40B4-BE49-F238E27FC236}">
                <a16:creationId xmlns:a16="http://schemas.microsoft.com/office/drawing/2014/main" id="{1F1DCE34-A734-DFCB-CF04-73FD842C4D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142EB7-C0BF-ED01-613E-2E285E4C3D50}"/>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426064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04B4-625E-A963-CFF5-57E9165D6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292179-F226-987E-BA85-1501C1310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4CEB7B-28BC-E1D9-1877-33E30FB9C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60AF4-9E4D-6F15-F076-6D568E2A2263}"/>
              </a:ext>
            </a:extLst>
          </p:cNvPr>
          <p:cNvSpPr>
            <a:spLocks noGrp="1"/>
          </p:cNvSpPr>
          <p:nvPr>
            <p:ph type="dt" sz="half" idx="10"/>
          </p:nvPr>
        </p:nvSpPr>
        <p:spPr/>
        <p:txBody>
          <a:bodyPr/>
          <a:lstStyle/>
          <a:p>
            <a:fld id="{52653EBE-DC73-46AE-91C3-9576ADB85B02}" type="datetimeFigureOut">
              <a:rPr lang="en-GB" smtClean="0"/>
              <a:t>19/02/2024</a:t>
            </a:fld>
            <a:endParaRPr lang="en-GB"/>
          </a:p>
        </p:txBody>
      </p:sp>
      <p:sp>
        <p:nvSpPr>
          <p:cNvPr id="6" name="Footer Placeholder 5">
            <a:extLst>
              <a:ext uri="{FF2B5EF4-FFF2-40B4-BE49-F238E27FC236}">
                <a16:creationId xmlns:a16="http://schemas.microsoft.com/office/drawing/2014/main" id="{B61E3942-4073-A74D-5292-6BD53E577E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CE1073-3909-6FE5-7E6F-E15801C034E2}"/>
              </a:ext>
            </a:extLst>
          </p:cNvPr>
          <p:cNvSpPr>
            <a:spLocks noGrp="1"/>
          </p:cNvSpPr>
          <p:nvPr>
            <p:ph type="sldNum" sz="quarter" idx="12"/>
          </p:nvPr>
        </p:nvSpPr>
        <p:spPr/>
        <p:txBody>
          <a:bodyPr/>
          <a:lstStyle/>
          <a:p>
            <a:fld id="{317557C7-6A62-4F6D-ADFD-86B1E31FCCC8}" type="slidenum">
              <a:rPr lang="en-GB" smtClean="0"/>
              <a:t>‹#›</a:t>
            </a:fld>
            <a:endParaRPr lang="en-GB"/>
          </a:p>
        </p:txBody>
      </p:sp>
    </p:spTree>
    <p:extLst>
      <p:ext uri="{BB962C8B-B14F-4D97-AF65-F5344CB8AC3E}">
        <p14:creationId xmlns:p14="http://schemas.microsoft.com/office/powerpoint/2010/main" val="362333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EE29B-001D-CA2D-8F4E-E77FC273E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AC4924-0472-88E8-5FD1-5C9AAF880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46F8B7-6B90-77CA-75FC-488D7CD37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53EBE-DC73-46AE-91C3-9576ADB85B02}" type="datetimeFigureOut">
              <a:rPr lang="en-GB" smtClean="0"/>
              <a:t>19/02/2024</a:t>
            </a:fld>
            <a:endParaRPr lang="en-GB"/>
          </a:p>
        </p:txBody>
      </p:sp>
      <p:sp>
        <p:nvSpPr>
          <p:cNvPr id="5" name="Footer Placeholder 4">
            <a:extLst>
              <a:ext uri="{FF2B5EF4-FFF2-40B4-BE49-F238E27FC236}">
                <a16:creationId xmlns:a16="http://schemas.microsoft.com/office/drawing/2014/main" id="{5F769AE8-C4AE-19E7-7105-B42466E26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B41158-8ED3-D757-91AE-A517F90E9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557C7-6A62-4F6D-ADFD-86B1E31FCCC8}" type="slidenum">
              <a:rPr lang="en-GB" smtClean="0"/>
              <a:t>‹#›</a:t>
            </a:fld>
            <a:endParaRPr lang="en-GB"/>
          </a:p>
        </p:txBody>
      </p:sp>
    </p:spTree>
    <p:extLst>
      <p:ext uri="{BB962C8B-B14F-4D97-AF65-F5344CB8AC3E}">
        <p14:creationId xmlns:p14="http://schemas.microsoft.com/office/powerpoint/2010/main" val="2803352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2363C-5A27-DD98-E20B-9269E530E2B3}"/>
              </a:ext>
            </a:extLst>
          </p:cNvPr>
          <p:cNvSpPr>
            <a:spLocks noGrp="1"/>
          </p:cNvSpPr>
          <p:nvPr>
            <p:ph type="ctrTitle"/>
          </p:nvPr>
        </p:nvSpPr>
        <p:spPr>
          <a:xfrm>
            <a:off x="838199" y="1093788"/>
            <a:ext cx="10506455" cy="2967208"/>
          </a:xfrm>
        </p:spPr>
        <p:txBody>
          <a:bodyPr>
            <a:normAutofit/>
          </a:bodyPr>
          <a:lstStyle/>
          <a:p>
            <a:pPr algn="l"/>
            <a:r>
              <a:rPr lang="en-GB" sz="8000" b="1" dirty="0">
                <a:effectLst>
                  <a:outerShdw blurRad="38100" dist="38100" dir="2700000" algn="tl">
                    <a:srgbClr val="000000">
                      <a:alpha val="43137"/>
                    </a:srgbClr>
                  </a:outerShdw>
                </a:effectLst>
              </a:rPr>
              <a:t>Project 1</a:t>
            </a:r>
          </a:p>
        </p:txBody>
      </p:sp>
      <p:sp>
        <p:nvSpPr>
          <p:cNvPr id="3" name="Subtitle 2">
            <a:extLst>
              <a:ext uri="{FF2B5EF4-FFF2-40B4-BE49-F238E27FC236}">
                <a16:creationId xmlns:a16="http://schemas.microsoft.com/office/drawing/2014/main" id="{29830F26-2272-6F24-E80C-7A44D7D79E1E}"/>
              </a:ext>
            </a:extLst>
          </p:cNvPr>
          <p:cNvSpPr>
            <a:spLocks noGrp="1"/>
          </p:cNvSpPr>
          <p:nvPr>
            <p:ph type="subTitle" idx="1"/>
          </p:nvPr>
        </p:nvSpPr>
        <p:spPr>
          <a:xfrm>
            <a:off x="7400924" y="4619624"/>
            <a:ext cx="3946779" cy="1038225"/>
          </a:xfrm>
        </p:spPr>
        <p:txBody>
          <a:bodyPr>
            <a:normAutofit/>
          </a:bodyPr>
          <a:lstStyle/>
          <a:p>
            <a:pPr algn="r"/>
            <a:r>
              <a:rPr lang="en-GB" sz="1800" i="1" dirty="0"/>
              <a:t>Anna Howitt</a:t>
            </a:r>
          </a:p>
          <a:p>
            <a:pPr algn="r"/>
            <a:r>
              <a:rPr lang="en-GB" sz="1800" i="1" dirty="0"/>
              <a:t>Feb 2024</a:t>
            </a:r>
          </a:p>
          <a:p>
            <a:pPr algn="r"/>
            <a:endParaRPr lang="en-GB" sz="1800" i="1" dirty="0"/>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0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AD479-12A6-3AEA-4A1D-03EEAD81793E}"/>
              </a:ext>
            </a:extLst>
          </p:cNvPr>
          <p:cNvSpPr>
            <a:spLocks noGrp="1"/>
          </p:cNvSpPr>
          <p:nvPr>
            <p:ph type="title"/>
          </p:nvPr>
        </p:nvSpPr>
        <p:spPr>
          <a:xfrm>
            <a:off x="1115568" y="548640"/>
            <a:ext cx="10168128" cy="1179576"/>
          </a:xfrm>
        </p:spPr>
        <p:txBody>
          <a:bodyPr>
            <a:normAutofit/>
          </a:bodyPr>
          <a:lstStyle/>
          <a:p>
            <a:r>
              <a:rPr lang="en-GB" sz="4000" b="1" dirty="0"/>
              <a:t>Results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ABC4CE-7ABE-D721-E32F-8B206D6BE9B9}"/>
              </a:ext>
            </a:extLst>
          </p:cNvPr>
          <p:cNvSpPr>
            <a:spLocks noGrp="1"/>
          </p:cNvSpPr>
          <p:nvPr>
            <p:ph idx="1"/>
          </p:nvPr>
        </p:nvSpPr>
        <p:spPr>
          <a:xfrm>
            <a:off x="405215" y="2517976"/>
            <a:ext cx="11473434" cy="4481756"/>
          </a:xfrm>
        </p:spPr>
        <p:txBody>
          <a:bodyPr>
            <a:noAutofit/>
          </a:bodyPr>
          <a:lstStyle/>
          <a:p>
            <a:pPr marL="0" indent="0">
              <a:buNone/>
            </a:pPr>
            <a:r>
              <a:rPr lang="en-GB" sz="1800" dirty="0"/>
              <a:t>The low-profit Furniture and Office products commonly had a higher average discount but with lower returns. In contrast, the high-profit products had more returns than the low-profit products, but the discounts varied. </a:t>
            </a:r>
          </a:p>
          <a:p>
            <a:pPr marL="0" indent="0">
              <a:buNone/>
            </a:pPr>
            <a:r>
              <a:rPr lang="en-GB" sz="1800" b="1" dirty="0"/>
              <a:t>Recommendations:</a:t>
            </a:r>
          </a:p>
          <a:p>
            <a:r>
              <a:rPr lang="en-GB" sz="1800" dirty="0">
                <a:solidFill>
                  <a:srgbClr val="000000"/>
                </a:solidFill>
              </a:rPr>
              <a:t>There was a high number of wrong items being delivered which will reduce customer satisfaction. Refining customer service processes and operational efficiency will help improve service and decrease returns. </a:t>
            </a:r>
          </a:p>
          <a:p>
            <a:r>
              <a:rPr lang="en-GB" sz="1800" dirty="0">
                <a:solidFill>
                  <a:srgbClr val="000000"/>
                </a:solidFill>
              </a:rPr>
              <a:t>Modifying pricing tactics and optimising product offerings to increase profitability.</a:t>
            </a:r>
          </a:p>
          <a:p>
            <a:r>
              <a:rPr lang="en-GB" sz="1800" dirty="0">
                <a:solidFill>
                  <a:srgbClr val="000000"/>
                </a:solidFill>
              </a:rPr>
              <a:t>Targeting specific customer segments such as consumers who make up the majority of sales or increase corporate customers by targeting strategies by tailor marketing efforts and promotions precisely to these segments to increase sales without relying heavily on discounts.</a:t>
            </a:r>
          </a:p>
          <a:p>
            <a:pPr marL="0" indent="0">
              <a:buNone/>
            </a:pPr>
            <a:endParaRPr lang="en-GB" sz="1400" dirty="0"/>
          </a:p>
        </p:txBody>
      </p:sp>
    </p:spTree>
    <p:extLst>
      <p:ext uri="{BB962C8B-B14F-4D97-AF65-F5344CB8AC3E}">
        <p14:creationId xmlns:p14="http://schemas.microsoft.com/office/powerpoint/2010/main" val="255661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2C632D-2367-BFAA-494D-DD8518EAB29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D7B0AB-1B21-C9DF-4E3F-A3914A42E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A5961BE-38C2-A301-48FE-D7161A94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AB3DAC6B-910C-6DAE-4555-481D91B5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0036B3-40BC-1FF0-32BF-DE75FC2491F1}"/>
              </a:ext>
            </a:extLst>
          </p:cNvPr>
          <p:cNvSpPr>
            <a:spLocks noGrp="1"/>
          </p:cNvSpPr>
          <p:nvPr>
            <p:ph type="title"/>
          </p:nvPr>
        </p:nvSpPr>
        <p:spPr>
          <a:xfrm>
            <a:off x="1115568" y="548640"/>
            <a:ext cx="10168128" cy="1179576"/>
          </a:xfrm>
        </p:spPr>
        <p:txBody>
          <a:bodyPr>
            <a:normAutofit/>
          </a:bodyPr>
          <a:lstStyle/>
          <a:p>
            <a:pPr marL="0" indent="0">
              <a:buNone/>
            </a:pPr>
            <a:r>
              <a:rPr lang="en-GB" sz="4000" b="1" dirty="0"/>
              <a:t>Further Investigation…</a:t>
            </a:r>
          </a:p>
        </p:txBody>
      </p:sp>
      <p:sp>
        <p:nvSpPr>
          <p:cNvPr id="14" name="Rectangle 13">
            <a:extLst>
              <a:ext uri="{FF2B5EF4-FFF2-40B4-BE49-F238E27FC236}">
                <a16:creationId xmlns:a16="http://schemas.microsoft.com/office/drawing/2014/main" id="{408F69D4-B335-8296-AE33-A7397620D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4D2596-6296-AE89-1917-0665533F7DBE}"/>
              </a:ext>
            </a:extLst>
          </p:cNvPr>
          <p:cNvSpPr>
            <a:spLocks noGrp="1"/>
          </p:cNvSpPr>
          <p:nvPr>
            <p:ph idx="1"/>
          </p:nvPr>
        </p:nvSpPr>
        <p:spPr>
          <a:xfrm>
            <a:off x="466344" y="2123581"/>
            <a:ext cx="11473434" cy="4481756"/>
          </a:xfrm>
        </p:spPr>
        <p:txBody>
          <a:bodyPr>
            <a:noAutofit/>
          </a:bodyPr>
          <a:lstStyle/>
          <a:p>
            <a:r>
              <a:rPr lang="en-GB" sz="2400" dirty="0"/>
              <a:t>Evaluating the effectiveness of different discount strategies.</a:t>
            </a:r>
          </a:p>
          <a:p>
            <a:r>
              <a:rPr lang="en-GB" sz="2400" dirty="0"/>
              <a:t>Looking deeper into customer segments impact and how regions impact profits.</a:t>
            </a:r>
          </a:p>
          <a:p>
            <a:r>
              <a:rPr lang="en-GB" sz="2400" dirty="0"/>
              <a:t>Which products are bought more in bulk and how this effects customer satisfaction and profitability.</a:t>
            </a:r>
          </a:p>
          <a:p>
            <a:r>
              <a:rPr lang="en-GB" sz="2400" dirty="0"/>
              <a:t>Seasonality or Trends - depending on the customer segment or product category, there could be seasonal factors or trends influencing both order quantities and return rates.</a:t>
            </a:r>
          </a:p>
          <a:p>
            <a:pPr marL="0" indent="0">
              <a:buNone/>
            </a:pPr>
            <a:endParaRPr lang="en-GB" sz="1400" dirty="0"/>
          </a:p>
        </p:txBody>
      </p:sp>
    </p:spTree>
    <p:extLst>
      <p:ext uri="{BB962C8B-B14F-4D97-AF65-F5344CB8AC3E}">
        <p14:creationId xmlns:p14="http://schemas.microsoft.com/office/powerpoint/2010/main" val="33558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AD479-12A6-3AEA-4A1D-03EEAD81793E}"/>
              </a:ext>
            </a:extLst>
          </p:cNvPr>
          <p:cNvSpPr>
            <a:spLocks noGrp="1"/>
          </p:cNvSpPr>
          <p:nvPr>
            <p:ph type="title"/>
          </p:nvPr>
        </p:nvSpPr>
        <p:spPr>
          <a:xfrm>
            <a:off x="1115568" y="548640"/>
            <a:ext cx="10168128" cy="1179576"/>
          </a:xfrm>
        </p:spPr>
        <p:txBody>
          <a:bodyPr>
            <a:normAutofit/>
          </a:bodyPr>
          <a:lstStyle/>
          <a:p>
            <a:r>
              <a:rPr lang="en-GB" sz="4000" b="1" dirty="0"/>
              <a:t>Superstore 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ABC4CE-7ABE-D721-E32F-8B206D6BE9B9}"/>
              </a:ext>
            </a:extLst>
          </p:cNvPr>
          <p:cNvSpPr>
            <a:spLocks noGrp="1"/>
          </p:cNvSpPr>
          <p:nvPr>
            <p:ph idx="1"/>
          </p:nvPr>
        </p:nvSpPr>
        <p:spPr>
          <a:xfrm>
            <a:off x="922507" y="2203695"/>
            <a:ext cx="10554250" cy="4469415"/>
          </a:xfrm>
        </p:spPr>
        <p:txBody>
          <a:bodyPr>
            <a:noAutofit/>
          </a:bodyPr>
          <a:lstStyle/>
          <a:p>
            <a:pPr marL="0" indent="0">
              <a:buNone/>
            </a:pPr>
            <a:endParaRPr lang="en-GB" sz="2000" b="1" dirty="0"/>
          </a:p>
          <a:p>
            <a:pPr marL="0" indent="0">
              <a:buNone/>
            </a:pPr>
            <a:r>
              <a:rPr lang="en-GB" sz="2400" b="1" dirty="0"/>
              <a:t>Problem Statement: </a:t>
            </a:r>
            <a:r>
              <a:rPr lang="en-GB" sz="2400" dirty="0"/>
              <a:t>The Regional Sales Director wants to understand the impact of returns and discounts on the profits of specific products in Furniture and Office — in the central United States in 2019. </a:t>
            </a:r>
          </a:p>
          <a:p>
            <a:pPr marL="0" indent="0">
              <a:buNone/>
            </a:pPr>
            <a:endParaRPr lang="en-GB" sz="2400" dirty="0"/>
          </a:p>
          <a:p>
            <a:pPr marL="0" indent="0">
              <a:buNone/>
            </a:pPr>
            <a:r>
              <a:rPr lang="en-GB" sz="2400" b="1" dirty="0"/>
              <a:t>Goals: </a:t>
            </a:r>
            <a:r>
              <a:rPr lang="en-GB" sz="2400" dirty="0"/>
              <a:t>To gain an understanding on the relationships between returns, discounts, and profits of Furniture and Office products and their impact on the business. This will allow the Regional Sales Director to take the best approach of applying strategies to reduce returns, enhance sales, and increase profit margins.</a:t>
            </a:r>
          </a:p>
          <a:p>
            <a:pPr marL="0" indent="0">
              <a:buNone/>
            </a:pPr>
            <a:endParaRPr lang="en-GB" sz="1600" dirty="0"/>
          </a:p>
        </p:txBody>
      </p:sp>
    </p:spTree>
    <p:extLst>
      <p:ext uri="{BB962C8B-B14F-4D97-AF65-F5344CB8AC3E}">
        <p14:creationId xmlns:p14="http://schemas.microsoft.com/office/powerpoint/2010/main" val="357539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651BFE-0710-3089-33D0-790F4169C52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04AB6F-52D1-B68E-7B19-9084D96F1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19DBB97-1188-D994-5904-8EF92386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BB638402-80D8-3B5D-27CC-76EA31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CEE64A-955E-6625-AD2A-E828E6691B30}"/>
              </a:ext>
            </a:extLst>
          </p:cNvPr>
          <p:cNvSpPr>
            <a:spLocks noGrp="1"/>
          </p:cNvSpPr>
          <p:nvPr>
            <p:ph type="title"/>
          </p:nvPr>
        </p:nvSpPr>
        <p:spPr>
          <a:xfrm>
            <a:off x="1115568" y="548640"/>
            <a:ext cx="10168128" cy="1179576"/>
          </a:xfrm>
        </p:spPr>
        <p:txBody>
          <a:bodyPr>
            <a:normAutofit/>
          </a:bodyPr>
          <a:lstStyle/>
          <a:p>
            <a:r>
              <a:rPr lang="en-GB" sz="4000" b="1" dirty="0"/>
              <a:t>Data Analytics Workflow </a:t>
            </a:r>
          </a:p>
        </p:txBody>
      </p:sp>
      <p:sp>
        <p:nvSpPr>
          <p:cNvPr id="14" name="Rectangle 13">
            <a:extLst>
              <a:ext uri="{FF2B5EF4-FFF2-40B4-BE49-F238E27FC236}">
                <a16:creationId xmlns:a16="http://schemas.microsoft.com/office/drawing/2014/main" id="{F9F372B2-7AF3-7C0A-FE17-3426AB056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1FDD6E-8AB7-45BB-FD06-45E872E62908}"/>
              </a:ext>
            </a:extLst>
          </p:cNvPr>
          <p:cNvSpPr>
            <a:spLocks noGrp="1"/>
          </p:cNvSpPr>
          <p:nvPr>
            <p:ph idx="1"/>
          </p:nvPr>
        </p:nvSpPr>
        <p:spPr>
          <a:xfrm>
            <a:off x="336254" y="2157888"/>
            <a:ext cx="11519492" cy="4469415"/>
          </a:xfrm>
        </p:spPr>
        <p:txBody>
          <a:bodyPr>
            <a:noAutofit/>
          </a:bodyPr>
          <a:lstStyle/>
          <a:p>
            <a:pPr marL="342900" indent="-342900">
              <a:buFont typeface="+mj-lt"/>
              <a:buAutoNum type="arabicPeriod"/>
            </a:pPr>
            <a:r>
              <a:rPr lang="en-GB" sz="1800" b="1" dirty="0">
                <a:solidFill>
                  <a:srgbClr val="7DEAD8"/>
                </a:solidFill>
              </a:rPr>
              <a:t>Frame</a:t>
            </a:r>
            <a:r>
              <a:rPr lang="en-GB" sz="1800" dirty="0"/>
              <a:t>: Problem statement</a:t>
            </a:r>
          </a:p>
          <a:p>
            <a:pPr marL="342900" indent="-342900">
              <a:buFont typeface="+mj-lt"/>
              <a:buAutoNum type="arabicPeriod"/>
            </a:pPr>
            <a:r>
              <a:rPr lang="en-GB" sz="1800" b="1" dirty="0">
                <a:solidFill>
                  <a:srgbClr val="00A6BC"/>
                </a:solidFill>
              </a:rPr>
              <a:t>Extract</a:t>
            </a:r>
            <a:r>
              <a:rPr lang="en-GB" sz="1800" dirty="0"/>
              <a:t>: Superstore Dataset – system/software generated</a:t>
            </a:r>
          </a:p>
          <a:p>
            <a:pPr marL="342900" indent="-342900">
              <a:buFont typeface="+mj-lt"/>
              <a:buAutoNum type="arabicPeriod"/>
            </a:pPr>
            <a:r>
              <a:rPr lang="en-GB" sz="1800" b="1" dirty="0">
                <a:solidFill>
                  <a:srgbClr val="BCA532"/>
                </a:solidFill>
              </a:rPr>
              <a:t>Wrangle/prepare</a:t>
            </a:r>
            <a:r>
              <a:rPr lang="en-GB" sz="1800" dirty="0"/>
              <a:t>: Cleaning the data as appropriate – remove duplicates, </a:t>
            </a:r>
            <a:br>
              <a:rPr lang="en-GB" sz="1800" dirty="0"/>
            </a:br>
            <a:r>
              <a:rPr lang="en-GB" sz="1800" dirty="0"/>
              <a:t>profit margin calculation to complete fields.</a:t>
            </a:r>
          </a:p>
          <a:p>
            <a:pPr marL="342900" indent="-342900">
              <a:buFont typeface="+mj-lt"/>
              <a:buAutoNum type="arabicPeriod"/>
            </a:pPr>
            <a:r>
              <a:rPr lang="en-GB" sz="1800" b="1" dirty="0">
                <a:solidFill>
                  <a:srgbClr val="70AFF9"/>
                </a:solidFill>
              </a:rPr>
              <a:t>Analyse</a:t>
            </a:r>
            <a:r>
              <a:rPr lang="en-GB" sz="1800" dirty="0"/>
              <a:t>: Graphs and chart visualisations to summarise data </a:t>
            </a:r>
          </a:p>
          <a:p>
            <a:pPr marL="342900" indent="-342900">
              <a:buFont typeface="+mj-lt"/>
              <a:buAutoNum type="arabicPeriod"/>
            </a:pPr>
            <a:r>
              <a:rPr lang="en-GB" sz="1800" b="1" dirty="0">
                <a:solidFill>
                  <a:srgbClr val="C895BE"/>
                </a:solidFill>
              </a:rPr>
              <a:t>Interpret</a:t>
            </a:r>
            <a:r>
              <a:rPr lang="en-GB" sz="1800" dirty="0"/>
              <a:t>: The reasons for these findings, recommendations.</a:t>
            </a:r>
          </a:p>
          <a:p>
            <a:pPr marL="342900" indent="-342900">
              <a:buFont typeface="+mj-lt"/>
              <a:buAutoNum type="arabicPeriod"/>
            </a:pPr>
            <a:r>
              <a:rPr lang="en-GB" sz="1800" b="1" dirty="0">
                <a:solidFill>
                  <a:srgbClr val="C2C2C2"/>
                </a:solidFill>
              </a:rPr>
              <a:t>Communicate</a:t>
            </a:r>
            <a:r>
              <a:rPr lang="en-GB" sz="1800" dirty="0"/>
              <a:t>: Present findings to intended audience; </a:t>
            </a:r>
            <a:br>
              <a:rPr lang="en-GB" sz="1800" dirty="0"/>
            </a:br>
            <a:r>
              <a:rPr lang="en-GB" sz="1800" dirty="0"/>
              <a:t>Key stakeholder</a:t>
            </a:r>
          </a:p>
          <a:p>
            <a:pPr marL="0" indent="0">
              <a:buNone/>
            </a:pPr>
            <a:endParaRPr lang="en-GB" sz="1600" dirty="0"/>
          </a:p>
        </p:txBody>
      </p:sp>
      <p:pic>
        <p:nvPicPr>
          <p:cNvPr id="5" name="Picture 4">
            <a:extLst>
              <a:ext uri="{FF2B5EF4-FFF2-40B4-BE49-F238E27FC236}">
                <a16:creationId xmlns:a16="http://schemas.microsoft.com/office/drawing/2014/main" id="{11BDF864-2528-F21F-B65A-BB9D811960AD}"/>
              </a:ext>
            </a:extLst>
          </p:cNvPr>
          <p:cNvPicPr>
            <a:picLocks noChangeAspect="1"/>
          </p:cNvPicPr>
          <p:nvPr/>
        </p:nvPicPr>
        <p:blipFill>
          <a:blip r:embed="rId2"/>
          <a:stretch>
            <a:fillRect/>
          </a:stretch>
        </p:blipFill>
        <p:spPr>
          <a:xfrm>
            <a:off x="6935082" y="3321460"/>
            <a:ext cx="4787526" cy="3305843"/>
          </a:xfrm>
          <a:prstGeom prst="rect">
            <a:avLst/>
          </a:prstGeom>
        </p:spPr>
      </p:pic>
    </p:spTree>
    <p:extLst>
      <p:ext uri="{BB962C8B-B14F-4D97-AF65-F5344CB8AC3E}">
        <p14:creationId xmlns:p14="http://schemas.microsoft.com/office/powerpoint/2010/main" val="246012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BAD479-12A6-3AEA-4A1D-03EEAD81793E}"/>
              </a:ext>
            </a:extLst>
          </p:cNvPr>
          <p:cNvSpPr>
            <a:spLocks noGrp="1"/>
          </p:cNvSpPr>
          <p:nvPr>
            <p:ph type="title"/>
          </p:nvPr>
        </p:nvSpPr>
        <p:spPr>
          <a:xfrm>
            <a:off x="1115568" y="548640"/>
            <a:ext cx="10168128" cy="1179576"/>
          </a:xfrm>
        </p:spPr>
        <p:txBody>
          <a:bodyPr>
            <a:normAutofit/>
          </a:bodyPr>
          <a:lstStyle/>
          <a:p>
            <a:r>
              <a:rPr lang="en-GB" sz="4000" b="1" dirty="0"/>
              <a:t>Total of Orders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ABC4CE-7ABE-D721-E32F-8B206D6BE9B9}"/>
              </a:ext>
            </a:extLst>
          </p:cNvPr>
          <p:cNvSpPr>
            <a:spLocks noGrp="1"/>
          </p:cNvSpPr>
          <p:nvPr>
            <p:ph idx="1"/>
          </p:nvPr>
        </p:nvSpPr>
        <p:spPr>
          <a:xfrm>
            <a:off x="7223760" y="2481943"/>
            <a:ext cx="4059935" cy="3695020"/>
          </a:xfrm>
        </p:spPr>
        <p:txBody>
          <a:bodyPr>
            <a:normAutofit/>
          </a:bodyPr>
          <a:lstStyle/>
          <a:p>
            <a:pPr marL="0" indent="0">
              <a:buNone/>
            </a:pPr>
            <a:r>
              <a:rPr lang="en-GB" sz="2200" dirty="0"/>
              <a:t>Highest orders were for binders (Office Supplies) and lowest was Tables (Furniture)</a:t>
            </a:r>
          </a:p>
        </p:txBody>
      </p:sp>
      <p:graphicFrame>
        <p:nvGraphicFramePr>
          <p:cNvPr id="4" name="Chart 3">
            <a:extLst>
              <a:ext uri="{FF2B5EF4-FFF2-40B4-BE49-F238E27FC236}">
                <a16:creationId xmlns:a16="http://schemas.microsoft.com/office/drawing/2014/main" id="{806D30A9-0EEC-A336-52F3-C49BE9321818}"/>
              </a:ext>
            </a:extLst>
          </p:cNvPr>
          <p:cNvGraphicFramePr>
            <a:graphicFrameLocks/>
          </p:cNvGraphicFramePr>
          <p:nvPr>
            <p:extLst>
              <p:ext uri="{D42A27DB-BD31-4B8C-83A1-F6EECF244321}">
                <p14:modId xmlns:p14="http://schemas.microsoft.com/office/powerpoint/2010/main" val="1034659578"/>
              </p:ext>
            </p:extLst>
          </p:nvPr>
        </p:nvGraphicFramePr>
        <p:xfrm>
          <a:off x="498834" y="2251080"/>
          <a:ext cx="6542046" cy="42614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397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E69660-C721-C245-995F-C99FE465E1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158AD8-CD8D-2745-5BAD-F9E29991E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36A3943-86AD-62DC-32B1-95997642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9B79BB1-DAEC-2C13-7487-08051DEFF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3A8A0D-FB0F-D826-7529-A72472D9D225}"/>
              </a:ext>
            </a:extLst>
          </p:cNvPr>
          <p:cNvSpPr>
            <a:spLocks noGrp="1"/>
          </p:cNvSpPr>
          <p:nvPr>
            <p:ph type="title"/>
          </p:nvPr>
        </p:nvSpPr>
        <p:spPr>
          <a:xfrm>
            <a:off x="1115568" y="548640"/>
            <a:ext cx="10168128" cy="1179576"/>
          </a:xfrm>
        </p:spPr>
        <p:txBody>
          <a:bodyPr>
            <a:normAutofit/>
          </a:bodyPr>
          <a:lstStyle/>
          <a:p>
            <a:r>
              <a:rPr lang="en-GB" sz="4000" b="1" dirty="0"/>
              <a:t>Customer Segment</a:t>
            </a:r>
          </a:p>
        </p:txBody>
      </p:sp>
      <p:sp>
        <p:nvSpPr>
          <p:cNvPr id="14" name="Rectangle 13">
            <a:extLst>
              <a:ext uri="{FF2B5EF4-FFF2-40B4-BE49-F238E27FC236}">
                <a16:creationId xmlns:a16="http://schemas.microsoft.com/office/drawing/2014/main" id="{A449BDC2-7D25-63A6-D93A-A38A56904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9163750-64A3-ED7A-60D4-4B2F5FEF2DC0}"/>
              </a:ext>
            </a:extLst>
          </p:cNvPr>
          <p:cNvSpPr>
            <a:spLocks noGrp="1"/>
          </p:cNvSpPr>
          <p:nvPr>
            <p:ph idx="1"/>
          </p:nvPr>
        </p:nvSpPr>
        <p:spPr>
          <a:xfrm>
            <a:off x="8153400" y="2462893"/>
            <a:ext cx="3569208" cy="3695020"/>
          </a:xfrm>
        </p:spPr>
        <p:txBody>
          <a:bodyPr>
            <a:normAutofit/>
          </a:bodyPr>
          <a:lstStyle/>
          <a:p>
            <a:pPr marL="0" indent="0">
              <a:buNone/>
            </a:pPr>
            <a:r>
              <a:rPr lang="en-GB" sz="2200" dirty="0"/>
              <a:t>Consumers purchase the most goods. Each segment will have unique needs, preferences, and behaviours. </a:t>
            </a:r>
          </a:p>
        </p:txBody>
      </p:sp>
      <p:graphicFrame>
        <p:nvGraphicFramePr>
          <p:cNvPr id="4" name="Chart 3">
            <a:extLst>
              <a:ext uri="{FF2B5EF4-FFF2-40B4-BE49-F238E27FC236}">
                <a16:creationId xmlns:a16="http://schemas.microsoft.com/office/drawing/2014/main" id="{E921190D-3151-4116-863E-4446DB58349D}"/>
              </a:ext>
            </a:extLst>
          </p:cNvPr>
          <p:cNvGraphicFramePr>
            <a:graphicFrameLocks/>
          </p:cNvGraphicFramePr>
          <p:nvPr>
            <p:extLst>
              <p:ext uri="{D42A27DB-BD31-4B8C-83A1-F6EECF244321}">
                <p14:modId xmlns:p14="http://schemas.microsoft.com/office/powerpoint/2010/main" val="1608808484"/>
              </p:ext>
            </p:extLst>
          </p:nvPr>
        </p:nvGraphicFramePr>
        <p:xfrm>
          <a:off x="361949" y="2018806"/>
          <a:ext cx="7877175" cy="48586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703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8857F4-FFB5-77C2-9E52-345E79155B4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B55A98-B969-6E91-1939-CA333F36B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F61D7A3-7978-2C0E-0F1F-5C5E5C17D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EF086C2-B2B9-EC79-3215-B58F1033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7D220-9C1C-E2A9-8A59-6B1E3C13C527}"/>
              </a:ext>
            </a:extLst>
          </p:cNvPr>
          <p:cNvSpPr>
            <a:spLocks noGrp="1"/>
          </p:cNvSpPr>
          <p:nvPr>
            <p:ph type="title"/>
          </p:nvPr>
        </p:nvSpPr>
        <p:spPr>
          <a:xfrm>
            <a:off x="1115568" y="548640"/>
            <a:ext cx="10168128" cy="1179576"/>
          </a:xfrm>
        </p:spPr>
        <p:txBody>
          <a:bodyPr>
            <a:normAutofit/>
          </a:bodyPr>
          <a:lstStyle/>
          <a:p>
            <a:r>
              <a:rPr lang="en-GB" sz="4000" b="1" dirty="0"/>
              <a:t>Number of Orders and Returns</a:t>
            </a:r>
          </a:p>
        </p:txBody>
      </p:sp>
      <p:sp>
        <p:nvSpPr>
          <p:cNvPr id="14" name="Rectangle 13">
            <a:extLst>
              <a:ext uri="{FF2B5EF4-FFF2-40B4-BE49-F238E27FC236}">
                <a16:creationId xmlns:a16="http://schemas.microsoft.com/office/drawing/2014/main" id="{B1C9028C-30F8-2520-9840-87649F95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BA18D4A-4621-CAC7-4FB5-F43E4DCDAD79}"/>
              </a:ext>
            </a:extLst>
          </p:cNvPr>
          <p:cNvSpPr>
            <a:spLocks noGrp="1"/>
          </p:cNvSpPr>
          <p:nvPr>
            <p:ph idx="1"/>
          </p:nvPr>
        </p:nvSpPr>
        <p:spPr>
          <a:xfrm>
            <a:off x="8153400" y="2481943"/>
            <a:ext cx="3569208" cy="3695020"/>
          </a:xfrm>
        </p:spPr>
        <p:txBody>
          <a:bodyPr>
            <a:normAutofit/>
          </a:bodyPr>
          <a:lstStyle/>
          <a:p>
            <a:pPr marL="0" indent="0">
              <a:buNone/>
            </a:pPr>
            <a:r>
              <a:rPr lang="en-GB" sz="2200" dirty="0"/>
              <a:t>Weak positive correlation between order quantities and number of returns</a:t>
            </a:r>
          </a:p>
        </p:txBody>
      </p:sp>
      <p:graphicFrame>
        <p:nvGraphicFramePr>
          <p:cNvPr id="4" name="Chart 3">
            <a:extLst>
              <a:ext uri="{FF2B5EF4-FFF2-40B4-BE49-F238E27FC236}">
                <a16:creationId xmlns:a16="http://schemas.microsoft.com/office/drawing/2014/main" id="{73604B68-321D-4392-9CC0-63F64A5B9922}"/>
              </a:ext>
            </a:extLst>
          </p:cNvPr>
          <p:cNvGraphicFramePr>
            <a:graphicFrameLocks/>
          </p:cNvGraphicFramePr>
          <p:nvPr>
            <p:extLst>
              <p:ext uri="{D42A27DB-BD31-4B8C-83A1-F6EECF244321}">
                <p14:modId xmlns:p14="http://schemas.microsoft.com/office/powerpoint/2010/main" val="2180358588"/>
              </p:ext>
            </p:extLst>
          </p:nvPr>
        </p:nvGraphicFramePr>
        <p:xfrm>
          <a:off x="1063624" y="2276856"/>
          <a:ext cx="7089776" cy="4357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769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066907-BF53-3C2C-83C4-2FA436C549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1069AB-F094-47F5-8E55-6656CE889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6337F09-2AAF-8E9B-8AD5-D28AD6F9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C3514B1-4DAE-5AB1-6247-805F40119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CCA0A7-95CD-945D-4A80-26F83936B024}"/>
              </a:ext>
            </a:extLst>
          </p:cNvPr>
          <p:cNvSpPr>
            <a:spLocks noGrp="1"/>
          </p:cNvSpPr>
          <p:nvPr>
            <p:ph type="title"/>
          </p:nvPr>
        </p:nvSpPr>
        <p:spPr>
          <a:xfrm>
            <a:off x="1115568" y="548640"/>
            <a:ext cx="10168128" cy="1179576"/>
          </a:xfrm>
        </p:spPr>
        <p:txBody>
          <a:bodyPr>
            <a:normAutofit/>
          </a:bodyPr>
          <a:lstStyle/>
          <a:p>
            <a:r>
              <a:rPr lang="en-GB" sz="4000" b="1" dirty="0"/>
              <a:t>Profit and Discount</a:t>
            </a:r>
          </a:p>
        </p:txBody>
      </p:sp>
      <p:sp>
        <p:nvSpPr>
          <p:cNvPr id="14" name="Rectangle 13">
            <a:extLst>
              <a:ext uri="{FF2B5EF4-FFF2-40B4-BE49-F238E27FC236}">
                <a16:creationId xmlns:a16="http://schemas.microsoft.com/office/drawing/2014/main" id="{00C60699-81B6-79BA-77EF-7BCBE9D0F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Chart 10">
            <a:extLst>
              <a:ext uri="{FF2B5EF4-FFF2-40B4-BE49-F238E27FC236}">
                <a16:creationId xmlns:a16="http://schemas.microsoft.com/office/drawing/2014/main" id="{A232034A-8049-3F41-8658-713AC21CB5D9}"/>
              </a:ext>
            </a:extLst>
          </p:cNvPr>
          <p:cNvGraphicFramePr>
            <a:graphicFrameLocks/>
          </p:cNvGraphicFramePr>
          <p:nvPr>
            <p:extLst>
              <p:ext uri="{D42A27DB-BD31-4B8C-83A1-F6EECF244321}">
                <p14:modId xmlns:p14="http://schemas.microsoft.com/office/powerpoint/2010/main" val="4200717202"/>
              </p:ext>
            </p:extLst>
          </p:nvPr>
        </p:nvGraphicFramePr>
        <p:xfrm>
          <a:off x="566928" y="2398444"/>
          <a:ext cx="6953250" cy="42046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Table 16">
            <a:extLst>
              <a:ext uri="{FF2B5EF4-FFF2-40B4-BE49-F238E27FC236}">
                <a16:creationId xmlns:a16="http://schemas.microsoft.com/office/drawing/2014/main" id="{0C2B15D3-03ED-0B89-00F0-F34AAA77D02C}"/>
              </a:ext>
            </a:extLst>
          </p:cNvPr>
          <p:cNvGraphicFramePr>
            <a:graphicFrameLocks noGrp="1"/>
          </p:cNvGraphicFramePr>
          <p:nvPr>
            <p:extLst>
              <p:ext uri="{D42A27DB-BD31-4B8C-83A1-F6EECF244321}">
                <p14:modId xmlns:p14="http://schemas.microsoft.com/office/powerpoint/2010/main" val="2940913936"/>
              </p:ext>
            </p:extLst>
          </p:nvPr>
        </p:nvGraphicFramePr>
        <p:xfrm>
          <a:off x="7859569" y="3288362"/>
          <a:ext cx="3492500" cy="2755900"/>
        </p:xfrm>
        <a:graphic>
          <a:graphicData uri="http://schemas.openxmlformats.org/drawingml/2006/table">
            <a:tbl>
              <a:tblPr/>
              <a:tblGrid>
                <a:gridCol w="1155700">
                  <a:extLst>
                    <a:ext uri="{9D8B030D-6E8A-4147-A177-3AD203B41FA5}">
                      <a16:colId xmlns:a16="http://schemas.microsoft.com/office/drawing/2014/main" val="1946497522"/>
                    </a:ext>
                  </a:extLst>
                </a:gridCol>
                <a:gridCol w="939800">
                  <a:extLst>
                    <a:ext uri="{9D8B030D-6E8A-4147-A177-3AD203B41FA5}">
                      <a16:colId xmlns:a16="http://schemas.microsoft.com/office/drawing/2014/main" val="2556516753"/>
                    </a:ext>
                  </a:extLst>
                </a:gridCol>
                <a:gridCol w="1397000">
                  <a:extLst>
                    <a:ext uri="{9D8B030D-6E8A-4147-A177-3AD203B41FA5}">
                      <a16:colId xmlns:a16="http://schemas.microsoft.com/office/drawing/2014/main" val="3785052047"/>
                    </a:ext>
                  </a:extLst>
                </a:gridCol>
              </a:tblGrid>
              <a:tr h="196850">
                <a:tc>
                  <a:txBody>
                    <a:bodyPr/>
                    <a:lstStyle/>
                    <a:p>
                      <a:pPr algn="l" fontAlgn="b"/>
                      <a:r>
                        <a:rPr lang="en-GB" sz="1200" b="1" i="0" u="none" strike="noStrike">
                          <a:solidFill>
                            <a:srgbClr val="000000"/>
                          </a:solidFill>
                          <a:effectLst/>
                          <a:latin typeface="Calibri" panose="020F0502020204030204" pitchFamily="34" charset="0"/>
                        </a:rPr>
                        <a:t>Row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200" b="1" i="0" u="none" strike="noStrike">
                          <a:solidFill>
                            <a:srgbClr val="000000"/>
                          </a:solidFill>
                          <a:effectLst/>
                          <a:latin typeface="Calibri" panose="020F0502020204030204" pitchFamily="34" charset="0"/>
                        </a:rPr>
                        <a:t>Sum of profit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200" b="1" i="0" u="none" strike="noStrike">
                          <a:solidFill>
                            <a:srgbClr val="000000"/>
                          </a:solidFill>
                          <a:effectLst/>
                          <a:latin typeface="Calibri" panose="020F0502020204030204" pitchFamily="34" charset="0"/>
                        </a:rPr>
                        <a:t>Average of discount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2604055"/>
                  </a:ext>
                </a:extLst>
              </a:tr>
              <a:tr h="196850">
                <a:tc>
                  <a:txBody>
                    <a:bodyPr/>
                    <a:lstStyle/>
                    <a:p>
                      <a:pPr algn="l" fontAlgn="b"/>
                      <a:r>
                        <a:rPr lang="en-GB" sz="1200" b="0" i="0" u="none" strike="noStrike">
                          <a:solidFill>
                            <a:srgbClr val="000000"/>
                          </a:solidFill>
                          <a:effectLst/>
                          <a:latin typeface="Calibri" panose="020F0502020204030204" pitchFamily="34" charset="0"/>
                        </a:rPr>
                        <a:t>Bookcases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£1,862.30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GB" sz="1200" b="0" i="0" u="none" strike="noStrike">
                          <a:solidFill>
                            <a:srgbClr val="000000"/>
                          </a:solidFill>
                          <a:effectLst/>
                          <a:latin typeface="Calibri" panose="020F0502020204030204" pitchFamily="34" charset="0"/>
                        </a:rPr>
                        <a:t>37.06%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17F"/>
                    </a:solidFill>
                  </a:tcPr>
                </a:tc>
                <a:extLst>
                  <a:ext uri="{0D108BD9-81ED-4DB2-BD59-A6C34878D82A}">
                    <a16:rowId xmlns:a16="http://schemas.microsoft.com/office/drawing/2014/main" val="319330731"/>
                  </a:ext>
                </a:extLst>
              </a:tr>
              <a:tr h="196850">
                <a:tc>
                  <a:txBody>
                    <a:bodyPr/>
                    <a:lstStyle/>
                    <a:p>
                      <a:pPr algn="l" fontAlgn="b"/>
                      <a:r>
                        <a:rPr lang="en-GB" sz="1200" b="0" i="0" u="none" strike="noStrike">
                          <a:solidFill>
                            <a:srgbClr val="000000"/>
                          </a:solidFill>
                          <a:effectLst/>
                          <a:latin typeface="Calibri" panose="020F0502020204030204" pitchFamily="34" charset="0"/>
                        </a:rPr>
                        <a:t>Chairs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£3,097.15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200" b="0" i="0" u="none" strike="noStrike">
                          <a:solidFill>
                            <a:srgbClr val="000000"/>
                          </a:solidFill>
                          <a:effectLst/>
                          <a:latin typeface="Calibri" panose="020F0502020204030204" pitchFamily="34" charset="0"/>
                        </a:rPr>
                        <a:t>32.49%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extLst>
                  <a:ext uri="{0D108BD9-81ED-4DB2-BD59-A6C34878D82A}">
                    <a16:rowId xmlns:a16="http://schemas.microsoft.com/office/drawing/2014/main" val="3576304701"/>
                  </a:ext>
                </a:extLst>
              </a:tr>
              <a:tr h="196850">
                <a:tc>
                  <a:txBody>
                    <a:bodyPr/>
                    <a:lstStyle/>
                    <a:p>
                      <a:pPr algn="l" fontAlgn="b"/>
                      <a:r>
                        <a:rPr lang="en-GB" sz="1200" b="0" i="0" u="none" strike="noStrike">
                          <a:solidFill>
                            <a:srgbClr val="000000"/>
                          </a:solidFill>
                          <a:effectLst/>
                          <a:latin typeface="Calibri" panose="020F0502020204030204" pitchFamily="34" charset="0"/>
                        </a:rPr>
                        <a:t>Furnishings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£813.90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GB" sz="1200" b="0" i="0" u="none" strike="noStrike">
                          <a:solidFill>
                            <a:srgbClr val="000000"/>
                          </a:solidFill>
                          <a:effectLst/>
                          <a:latin typeface="Calibri" panose="020F0502020204030204" pitchFamily="34" charset="0"/>
                        </a:rPr>
                        <a:t>22.78%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633230483"/>
                  </a:ext>
                </a:extLst>
              </a:tr>
              <a:tr h="196850">
                <a:tc>
                  <a:txBody>
                    <a:bodyPr/>
                    <a:lstStyle/>
                    <a:p>
                      <a:pPr algn="l" fontAlgn="b"/>
                      <a:r>
                        <a:rPr lang="en-GB" sz="1200" b="0" i="0" u="none" strike="noStrike">
                          <a:solidFill>
                            <a:srgbClr val="000000"/>
                          </a:solidFill>
                          <a:effectLst/>
                          <a:latin typeface="Calibri" panose="020F0502020204030204" pitchFamily="34" charset="0"/>
                        </a:rPr>
                        <a:t>Tables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-£313.86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GB" sz="1200" b="0" i="0" u="none" strike="noStrike">
                          <a:solidFill>
                            <a:srgbClr val="000000"/>
                          </a:solidFill>
                          <a:effectLst/>
                          <a:latin typeface="Calibri" panose="020F0502020204030204" pitchFamily="34" charset="0"/>
                        </a:rPr>
                        <a:t>35.87%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extLst>
                  <a:ext uri="{0D108BD9-81ED-4DB2-BD59-A6C34878D82A}">
                    <a16:rowId xmlns:a16="http://schemas.microsoft.com/office/drawing/2014/main" val="1199438048"/>
                  </a:ext>
                </a:extLst>
              </a:tr>
              <a:tr h="196850">
                <a:tc>
                  <a:txBody>
                    <a:bodyPr/>
                    <a:lstStyle/>
                    <a:p>
                      <a:pPr algn="l" fontAlgn="b"/>
                      <a:r>
                        <a:rPr lang="en-GB" sz="1200" b="0" i="0" u="none" strike="noStrike">
                          <a:solidFill>
                            <a:srgbClr val="000000"/>
                          </a:solidFill>
                          <a:effectLst/>
                          <a:latin typeface="Calibri" panose="020F0502020204030204" pitchFamily="34" charset="0"/>
                        </a:rPr>
                        <a:t>Appliances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£127.99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GB" sz="1200" b="0" i="0" u="none" strike="noStrike">
                          <a:solidFill>
                            <a:srgbClr val="000000"/>
                          </a:solidFill>
                          <a:effectLst/>
                          <a:latin typeface="Calibri" panose="020F0502020204030204" pitchFamily="34" charset="0"/>
                        </a:rPr>
                        <a:t>46.95%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402436321"/>
                  </a:ext>
                </a:extLst>
              </a:tr>
              <a:tr h="196850">
                <a:tc>
                  <a:txBody>
                    <a:bodyPr/>
                    <a:lstStyle/>
                    <a:p>
                      <a:pPr algn="l" fontAlgn="b"/>
                      <a:r>
                        <a:rPr lang="en-GB" sz="1200" b="0" i="0" u="none" strike="noStrike">
                          <a:solidFill>
                            <a:srgbClr val="000000"/>
                          </a:solidFill>
                          <a:effectLst/>
                          <a:latin typeface="Calibri" panose="020F0502020204030204" pitchFamily="34" charset="0"/>
                        </a:rPr>
                        <a:t>Art</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£968.46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GB" sz="1200" b="0" i="0" u="none" strike="noStrike">
                          <a:solidFill>
                            <a:srgbClr val="000000"/>
                          </a:solidFill>
                          <a:effectLst/>
                          <a:latin typeface="Calibri" panose="020F0502020204030204" pitchFamily="34" charset="0"/>
                        </a:rPr>
                        <a:t>27.24%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extLst>
                  <a:ext uri="{0D108BD9-81ED-4DB2-BD59-A6C34878D82A}">
                    <a16:rowId xmlns:a16="http://schemas.microsoft.com/office/drawing/2014/main" val="2145537072"/>
                  </a:ext>
                </a:extLst>
              </a:tr>
              <a:tr h="196850">
                <a:tc>
                  <a:txBody>
                    <a:bodyPr/>
                    <a:lstStyle/>
                    <a:p>
                      <a:pPr algn="l" fontAlgn="b"/>
                      <a:r>
                        <a:rPr lang="en-GB" sz="1200" b="0" i="0" u="none" strike="noStrike">
                          <a:solidFill>
                            <a:srgbClr val="000000"/>
                          </a:solidFill>
                          <a:effectLst/>
                          <a:latin typeface="Calibri" panose="020F0502020204030204" pitchFamily="34" charset="0"/>
                        </a:rPr>
                        <a:t>Binders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£1,028.13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GB" sz="1200" b="0" i="0" u="none" strike="noStrike">
                          <a:solidFill>
                            <a:srgbClr val="000000"/>
                          </a:solidFill>
                          <a:effectLst/>
                          <a:latin typeface="Calibri" panose="020F0502020204030204" pitchFamily="34" charset="0"/>
                        </a:rPr>
                        <a:t>27.74%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extLst>
                  <a:ext uri="{0D108BD9-81ED-4DB2-BD59-A6C34878D82A}">
                    <a16:rowId xmlns:a16="http://schemas.microsoft.com/office/drawing/2014/main" val="3030659720"/>
                  </a:ext>
                </a:extLst>
              </a:tr>
              <a:tr h="196850">
                <a:tc>
                  <a:txBody>
                    <a:bodyPr/>
                    <a:lstStyle/>
                    <a:p>
                      <a:pPr algn="l" fontAlgn="b"/>
                      <a:r>
                        <a:rPr lang="en-GB" sz="1200" b="0" i="0" u="none" strike="noStrike">
                          <a:solidFill>
                            <a:srgbClr val="000000"/>
                          </a:solidFill>
                          <a:effectLst/>
                          <a:latin typeface="Calibri" panose="020F0502020204030204" pitchFamily="34" charset="0"/>
                        </a:rPr>
                        <a:t>Envelopes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£1,446.94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GB" sz="1200" b="0" i="0" u="none" strike="noStrike">
                          <a:solidFill>
                            <a:srgbClr val="000000"/>
                          </a:solidFill>
                          <a:effectLst/>
                          <a:latin typeface="Calibri" panose="020F0502020204030204" pitchFamily="34" charset="0"/>
                        </a:rPr>
                        <a:t>17.16%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extLst>
                  <a:ext uri="{0D108BD9-81ED-4DB2-BD59-A6C34878D82A}">
                    <a16:rowId xmlns:a16="http://schemas.microsoft.com/office/drawing/2014/main" val="1356730515"/>
                  </a:ext>
                </a:extLst>
              </a:tr>
              <a:tr h="196850">
                <a:tc>
                  <a:txBody>
                    <a:bodyPr/>
                    <a:lstStyle/>
                    <a:p>
                      <a:pPr algn="l" fontAlgn="b"/>
                      <a:r>
                        <a:rPr lang="en-GB" sz="1200" b="0" i="0" u="none" strike="noStrike">
                          <a:solidFill>
                            <a:srgbClr val="000000"/>
                          </a:solidFill>
                          <a:effectLst/>
                          <a:latin typeface="Calibri" panose="020F0502020204030204" pitchFamily="34" charset="0"/>
                        </a:rPr>
                        <a:t>Fasteners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£392.81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GB" sz="1200" b="0" i="0" u="none" strike="noStrike">
                          <a:solidFill>
                            <a:srgbClr val="000000"/>
                          </a:solidFill>
                          <a:effectLst/>
                          <a:latin typeface="Calibri" panose="020F0502020204030204" pitchFamily="34" charset="0"/>
                        </a:rPr>
                        <a:t>16.55%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561582506"/>
                  </a:ext>
                </a:extLst>
              </a:tr>
              <a:tr h="196850">
                <a:tc>
                  <a:txBody>
                    <a:bodyPr/>
                    <a:lstStyle/>
                    <a:p>
                      <a:pPr algn="l" fontAlgn="b"/>
                      <a:r>
                        <a:rPr lang="en-GB" sz="1200" b="0" i="0" u="none" strike="noStrike">
                          <a:solidFill>
                            <a:srgbClr val="000000"/>
                          </a:solidFill>
                          <a:effectLst/>
                          <a:latin typeface="Calibri" panose="020F0502020204030204" pitchFamily="34" charset="0"/>
                        </a:rPr>
                        <a:t>Labels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£1,710.90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GB" sz="1200" b="0" i="0" u="none" strike="noStrike">
                          <a:solidFill>
                            <a:srgbClr val="000000"/>
                          </a:solidFill>
                          <a:effectLst/>
                          <a:latin typeface="Calibri" panose="020F0502020204030204" pitchFamily="34" charset="0"/>
                        </a:rPr>
                        <a:t>16.76%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2416126855"/>
                  </a:ext>
                </a:extLst>
              </a:tr>
              <a:tr h="196850">
                <a:tc>
                  <a:txBody>
                    <a:bodyPr/>
                    <a:lstStyle/>
                    <a:p>
                      <a:pPr algn="l" fontAlgn="b"/>
                      <a:r>
                        <a:rPr lang="en-GB" sz="1200" b="0" i="0" u="none" strike="noStrike">
                          <a:solidFill>
                            <a:srgbClr val="000000"/>
                          </a:solidFill>
                          <a:effectLst/>
                          <a:latin typeface="Calibri" panose="020F0502020204030204" pitchFamily="34" charset="0"/>
                        </a:rPr>
                        <a:t>Paper</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£964.28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GB" sz="1200" b="0" i="0" u="none" strike="noStrike">
                          <a:solidFill>
                            <a:srgbClr val="000000"/>
                          </a:solidFill>
                          <a:effectLst/>
                          <a:latin typeface="Calibri" panose="020F0502020204030204" pitchFamily="34" charset="0"/>
                        </a:rPr>
                        <a:t>17.65%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extLst>
                  <a:ext uri="{0D108BD9-81ED-4DB2-BD59-A6C34878D82A}">
                    <a16:rowId xmlns:a16="http://schemas.microsoft.com/office/drawing/2014/main" val="2174017207"/>
                  </a:ext>
                </a:extLst>
              </a:tr>
              <a:tr h="196850">
                <a:tc>
                  <a:txBody>
                    <a:bodyPr/>
                    <a:lstStyle/>
                    <a:p>
                      <a:pPr algn="l" fontAlgn="b"/>
                      <a:r>
                        <a:rPr lang="en-GB" sz="1200" b="0" i="0" u="none" strike="noStrike">
                          <a:solidFill>
                            <a:srgbClr val="000000"/>
                          </a:solidFill>
                          <a:effectLst/>
                          <a:latin typeface="Calibri" panose="020F0502020204030204" pitchFamily="34" charset="0"/>
                        </a:rPr>
                        <a:t>Storage</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£2,824.48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200" b="0" i="0" u="none" strike="noStrike">
                          <a:solidFill>
                            <a:srgbClr val="000000"/>
                          </a:solidFill>
                          <a:effectLst/>
                          <a:latin typeface="Calibri" panose="020F0502020204030204" pitchFamily="34" charset="0"/>
                        </a:rPr>
                        <a:t>22.25%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extLst>
                  <a:ext uri="{0D108BD9-81ED-4DB2-BD59-A6C34878D82A}">
                    <a16:rowId xmlns:a16="http://schemas.microsoft.com/office/drawing/2014/main" val="395642585"/>
                  </a:ext>
                </a:extLst>
              </a:tr>
              <a:tr h="196850">
                <a:tc>
                  <a:txBody>
                    <a:bodyPr/>
                    <a:lstStyle/>
                    <a:p>
                      <a:pPr algn="l" fontAlgn="b"/>
                      <a:r>
                        <a:rPr lang="en-GB" sz="1200" b="0" i="0" u="none" strike="noStrike">
                          <a:solidFill>
                            <a:srgbClr val="000000"/>
                          </a:solidFill>
                          <a:effectLst/>
                          <a:latin typeface="Calibri" panose="020F0502020204030204" pitchFamily="34" charset="0"/>
                        </a:rPr>
                        <a:t>Supplies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£587.60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GB" sz="1200" b="0" i="0" u="none" strike="noStrike" dirty="0">
                          <a:solidFill>
                            <a:srgbClr val="000000"/>
                          </a:solidFill>
                          <a:effectLst/>
                          <a:latin typeface="Calibri" panose="020F0502020204030204" pitchFamily="34" charset="0"/>
                        </a:rPr>
                        <a:t>21.30%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extLst>
                  <a:ext uri="{0D108BD9-81ED-4DB2-BD59-A6C34878D82A}">
                    <a16:rowId xmlns:a16="http://schemas.microsoft.com/office/drawing/2014/main" val="3444006491"/>
                  </a:ext>
                </a:extLst>
              </a:tr>
            </a:tbl>
          </a:graphicData>
        </a:graphic>
      </p:graphicFrame>
    </p:spTree>
    <p:extLst>
      <p:ext uri="{BB962C8B-B14F-4D97-AF65-F5344CB8AC3E}">
        <p14:creationId xmlns:p14="http://schemas.microsoft.com/office/powerpoint/2010/main" val="7122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C5D1D-FE61-3374-E142-9871BA77BE4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9DDA19-C99B-694B-C1A8-47A2BFF54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D865D46-CAEB-5470-A587-43F1F5DD8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E03A728-35EA-7D9D-C64D-71F8FDED8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1648E2-B72B-E6C4-2A42-B4D9FBC224BB}"/>
              </a:ext>
            </a:extLst>
          </p:cNvPr>
          <p:cNvSpPr>
            <a:spLocks noGrp="1"/>
          </p:cNvSpPr>
          <p:nvPr>
            <p:ph type="title"/>
          </p:nvPr>
        </p:nvSpPr>
        <p:spPr>
          <a:xfrm>
            <a:off x="1115568" y="548640"/>
            <a:ext cx="10168128" cy="1179576"/>
          </a:xfrm>
        </p:spPr>
        <p:txBody>
          <a:bodyPr>
            <a:normAutofit/>
          </a:bodyPr>
          <a:lstStyle/>
          <a:p>
            <a:r>
              <a:rPr lang="en-GB" sz="4000" b="1" dirty="0"/>
              <a:t>Profit and Returns</a:t>
            </a:r>
          </a:p>
        </p:txBody>
      </p:sp>
      <p:sp>
        <p:nvSpPr>
          <p:cNvPr id="14" name="Rectangle 13">
            <a:extLst>
              <a:ext uri="{FF2B5EF4-FFF2-40B4-BE49-F238E27FC236}">
                <a16:creationId xmlns:a16="http://schemas.microsoft.com/office/drawing/2014/main" id="{79AB4E90-350A-44BA-BD9F-691D1B67E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Table 8">
            <a:extLst>
              <a:ext uri="{FF2B5EF4-FFF2-40B4-BE49-F238E27FC236}">
                <a16:creationId xmlns:a16="http://schemas.microsoft.com/office/drawing/2014/main" id="{C763E383-641C-0A67-9652-B38C0DEBFDD3}"/>
              </a:ext>
            </a:extLst>
          </p:cNvPr>
          <p:cNvGraphicFramePr>
            <a:graphicFrameLocks noGrp="1"/>
          </p:cNvGraphicFramePr>
          <p:nvPr>
            <p:extLst>
              <p:ext uri="{D42A27DB-BD31-4B8C-83A1-F6EECF244321}">
                <p14:modId xmlns:p14="http://schemas.microsoft.com/office/powerpoint/2010/main" val="3042776184"/>
              </p:ext>
            </p:extLst>
          </p:nvPr>
        </p:nvGraphicFramePr>
        <p:xfrm>
          <a:off x="8396939" y="3233915"/>
          <a:ext cx="3325669" cy="3210560"/>
        </p:xfrm>
        <a:graphic>
          <a:graphicData uri="http://schemas.openxmlformats.org/drawingml/2006/table">
            <a:tbl>
              <a:tblPr/>
              <a:tblGrid>
                <a:gridCol w="1039986">
                  <a:extLst>
                    <a:ext uri="{9D8B030D-6E8A-4147-A177-3AD203B41FA5}">
                      <a16:colId xmlns:a16="http://schemas.microsoft.com/office/drawing/2014/main" val="1639235261"/>
                    </a:ext>
                  </a:extLst>
                </a:gridCol>
                <a:gridCol w="845703">
                  <a:extLst>
                    <a:ext uri="{9D8B030D-6E8A-4147-A177-3AD203B41FA5}">
                      <a16:colId xmlns:a16="http://schemas.microsoft.com/office/drawing/2014/main" val="391739986"/>
                    </a:ext>
                  </a:extLst>
                </a:gridCol>
                <a:gridCol w="1439980">
                  <a:extLst>
                    <a:ext uri="{9D8B030D-6E8A-4147-A177-3AD203B41FA5}">
                      <a16:colId xmlns:a16="http://schemas.microsoft.com/office/drawing/2014/main" val="3509185481"/>
                    </a:ext>
                  </a:extLst>
                </a:gridCol>
              </a:tblGrid>
              <a:tr h="176479">
                <a:tc>
                  <a:txBody>
                    <a:bodyPr/>
                    <a:lstStyle/>
                    <a:p>
                      <a:pPr algn="l" fontAlgn="b"/>
                      <a:r>
                        <a:rPr lang="en-GB" sz="1200" b="1" i="0" u="none" strike="noStrike">
                          <a:solidFill>
                            <a:srgbClr val="000000"/>
                          </a:solidFill>
                          <a:effectLst/>
                          <a:latin typeface="Calibri" panose="020F0502020204030204" pitchFamily="34" charset="0"/>
                        </a:rPr>
                        <a:t>Row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200" b="1" i="0" u="none" strike="noStrike">
                          <a:solidFill>
                            <a:srgbClr val="000000"/>
                          </a:solidFill>
                          <a:effectLst/>
                          <a:latin typeface="Calibri" panose="020F0502020204030204" pitchFamily="34" charset="0"/>
                        </a:rPr>
                        <a:t>Sum of profit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200" b="1" i="0" u="none" strike="noStrike">
                          <a:solidFill>
                            <a:srgbClr val="000000"/>
                          </a:solidFill>
                          <a:effectLst/>
                          <a:latin typeface="Calibri" panose="020F0502020204030204" pitchFamily="34" charset="0"/>
                        </a:rPr>
                        <a:t>Sum of return quantity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656776226"/>
                  </a:ext>
                </a:extLst>
              </a:tr>
              <a:tr h="176479">
                <a:tc>
                  <a:txBody>
                    <a:bodyPr/>
                    <a:lstStyle/>
                    <a:p>
                      <a:pPr algn="l" fontAlgn="b"/>
                      <a:r>
                        <a:rPr lang="en-GB" sz="1200" b="1" i="0" u="none" strike="noStrike">
                          <a:solidFill>
                            <a:srgbClr val="000000"/>
                          </a:solidFill>
                          <a:effectLst/>
                          <a:latin typeface="Calibri" panose="020F0502020204030204" pitchFamily="34" charset="0"/>
                        </a:rPr>
                        <a:t>Furniture</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1" i="0" u="none" strike="noStrike">
                          <a:solidFill>
                            <a:srgbClr val="000000"/>
                          </a:solidFill>
                          <a:effectLst/>
                          <a:latin typeface="Calibri" panose="020F0502020204030204" pitchFamily="34" charset="0"/>
                        </a:rPr>
                        <a:t>£5,459.49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1" i="0" u="none" strike="noStrike">
                          <a:solidFill>
                            <a:srgbClr val="000000"/>
                          </a:solidFill>
                          <a:effectLst/>
                          <a:latin typeface="Calibri" panose="020F0502020204030204" pitchFamily="34" charset="0"/>
                        </a:rPr>
                        <a:t>279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7736410"/>
                  </a:ext>
                </a:extLst>
              </a:tr>
              <a:tr h="176479">
                <a:tc>
                  <a:txBody>
                    <a:bodyPr/>
                    <a:lstStyle/>
                    <a:p>
                      <a:pPr algn="l" fontAlgn="b"/>
                      <a:r>
                        <a:rPr lang="en-GB" sz="1200" b="0" i="0" u="none" strike="noStrike">
                          <a:solidFill>
                            <a:srgbClr val="000000"/>
                          </a:solidFill>
                          <a:effectLst/>
                          <a:latin typeface="Calibri" panose="020F0502020204030204" pitchFamily="34" charset="0"/>
                        </a:rPr>
                        <a:t>Bookcases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£1,862.30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GB" sz="1200" b="0" i="0" u="none" strike="noStrike">
                          <a:solidFill>
                            <a:srgbClr val="000000"/>
                          </a:solidFill>
                          <a:effectLst/>
                          <a:latin typeface="Calibri" panose="020F0502020204030204" pitchFamily="34" charset="0"/>
                        </a:rPr>
                        <a:t>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extLst>
                  <a:ext uri="{0D108BD9-81ED-4DB2-BD59-A6C34878D82A}">
                    <a16:rowId xmlns:a16="http://schemas.microsoft.com/office/drawing/2014/main" val="3314338682"/>
                  </a:ext>
                </a:extLst>
              </a:tr>
              <a:tr h="176479">
                <a:tc>
                  <a:txBody>
                    <a:bodyPr/>
                    <a:lstStyle/>
                    <a:p>
                      <a:pPr algn="l" fontAlgn="b"/>
                      <a:r>
                        <a:rPr lang="en-GB" sz="1200" b="0" i="0" u="none" strike="noStrike">
                          <a:solidFill>
                            <a:srgbClr val="000000"/>
                          </a:solidFill>
                          <a:effectLst/>
                          <a:latin typeface="Calibri" panose="020F0502020204030204" pitchFamily="34" charset="0"/>
                        </a:rPr>
                        <a:t>Chairs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£3,097.15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200" b="0" i="0" u="none" strike="noStrike">
                          <a:solidFill>
                            <a:srgbClr val="000000"/>
                          </a:solidFill>
                          <a:effectLst/>
                          <a:latin typeface="Calibri" panose="020F050202020403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224441638"/>
                  </a:ext>
                </a:extLst>
              </a:tr>
              <a:tr h="176479">
                <a:tc>
                  <a:txBody>
                    <a:bodyPr/>
                    <a:lstStyle/>
                    <a:p>
                      <a:pPr algn="l" fontAlgn="b"/>
                      <a:r>
                        <a:rPr lang="en-GB" sz="1200" b="0" i="0" u="none" strike="noStrike">
                          <a:solidFill>
                            <a:srgbClr val="000000"/>
                          </a:solidFill>
                          <a:effectLst/>
                          <a:latin typeface="Calibri" panose="020F0502020204030204" pitchFamily="34" charset="0"/>
                        </a:rPr>
                        <a:t>Furnishings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£813.90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0"/>
                    </a:solidFill>
                  </a:tcPr>
                </a:tc>
                <a:tc>
                  <a:txBody>
                    <a:bodyPr/>
                    <a:lstStyle/>
                    <a:p>
                      <a:pPr algn="r" fontAlgn="b"/>
                      <a:r>
                        <a:rPr lang="en-GB" sz="1200" b="0" i="0" u="none" strike="noStrike">
                          <a:solidFill>
                            <a:srgbClr val="000000"/>
                          </a:solidFill>
                          <a:effectLst/>
                          <a:latin typeface="Calibri" panose="020F0502020204030204" pitchFamily="34" charset="0"/>
                        </a:rPr>
                        <a:t>107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extLst>
                  <a:ext uri="{0D108BD9-81ED-4DB2-BD59-A6C34878D82A}">
                    <a16:rowId xmlns:a16="http://schemas.microsoft.com/office/drawing/2014/main" val="3364055698"/>
                  </a:ext>
                </a:extLst>
              </a:tr>
              <a:tr h="176479">
                <a:tc>
                  <a:txBody>
                    <a:bodyPr/>
                    <a:lstStyle/>
                    <a:p>
                      <a:pPr algn="l" fontAlgn="b"/>
                      <a:r>
                        <a:rPr lang="en-GB" sz="1200" b="0" i="0" u="none" strike="noStrike">
                          <a:solidFill>
                            <a:srgbClr val="000000"/>
                          </a:solidFill>
                          <a:effectLst/>
                          <a:latin typeface="Calibri" panose="020F0502020204030204" pitchFamily="34" charset="0"/>
                        </a:rPr>
                        <a:t>Tables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-£313.86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GB" sz="1200" b="0" i="0" u="none" strike="noStrike">
                          <a:solidFill>
                            <a:srgbClr val="000000"/>
                          </a:solidFill>
                          <a:effectLst/>
                          <a:latin typeface="Calibri" panose="020F0502020204030204" pitchFamily="34" charset="0"/>
                        </a:rPr>
                        <a:t>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extLst>
                  <a:ext uri="{0D108BD9-81ED-4DB2-BD59-A6C34878D82A}">
                    <a16:rowId xmlns:a16="http://schemas.microsoft.com/office/drawing/2014/main" val="1334503391"/>
                  </a:ext>
                </a:extLst>
              </a:tr>
              <a:tr h="176479">
                <a:tc>
                  <a:txBody>
                    <a:bodyPr/>
                    <a:lstStyle/>
                    <a:p>
                      <a:pPr algn="l" fontAlgn="b"/>
                      <a:r>
                        <a:rPr lang="en-GB" sz="1200" b="1" i="0" u="none" strike="noStrike">
                          <a:solidFill>
                            <a:srgbClr val="000000"/>
                          </a:solidFill>
                          <a:effectLst/>
                          <a:latin typeface="Calibri" panose="020F0502020204030204" pitchFamily="34" charset="0"/>
                        </a:rPr>
                        <a:t>Office Supplies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1" i="0" u="none" strike="noStrike">
                          <a:solidFill>
                            <a:srgbClr val="000000"/>
                          </a:solidFill>
                          <a:effectLst/>
                          <a:latin typeface="Calibri" panose="020F0502020204030204" pitchFamily="34" charset="0"/>
                        </a:rPr>
                        <a:t>£10,051.59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1" i="0" u="none" strike="noStrike">
                          <a:solidFill>
                            <a:srgbClr val="000000"/>
                          </a:solidFill>
                          <a:effectLst/>
                          <a:latin typeface="Calibri" panose="020F0502020204030204" pitchFamily="34" charset="0"/>
                        </a:rPr>
                        <a:t>758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974427"/>
                  </a:ext>
                </a:extLst>
              </a:tr>
              <a:tr h="176479">
                <a:tc>
                  <a:txBody>
                    <a:bodyPr/>
                    <a:lstStyle/>
                    <a:p>
                      <a:pPr algn="l" fontAlgn="b"/>
                      <a:r>
                        <a:rPr lang="en-GB" sz="1200" b="0" i="0" u="none" strike="noStrike">
                          <a:solidFill>
                            <a:srgbClr val="000000"/>
                          </a:solidFill>
                          <a:effectLst/>
                          <a:latin typeface="Calibri" panose="020F0502020204030204" pitchFamily="34" charset="0"/>
                        </a:rPr>
                        <a:t>Appliances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£127.99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GB" sz="12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905932442"/>
                  </a:ext>
                </a:extLst>
              </a:tr>
              <a:tr h="176479">
                <a:tc>
                  <a:txBody>
                    <a:bodyPr/>
                    <a:lstStyle/>
                    <a:p>
                      <a:pPr algn="l" fontAlgn="b"/>
                      <a:r>
                        <a:rPr lang="en-GB" sz="1200" b="0" i="0" u="none" strike="noStrike">
                          <a:solidFill>
                            <a:srgbClr val="000000"/>
                          </a:solidFill>
                          <a:effectLst/>
                          <a:latin typeface="Calibri" panose="020F0502020204030204" pitchFamily="34" charset="0"/>
                        </a:rPr>
                        <a:t>Art</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£968.46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GB" sz="1200" b="0" i="0" u="none" strike="noStrike">
                          <a:solidFill>
                            <a:srgbClr val="000000"/>
                          </a:solidFill>
                          <a:effectLst/>
                          <a:latin typeface="Calibri" panose="020F0502020204030204" pitchFamily="34" charset="0"/>
                        </a:rPr>
                        <a:t>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extLst>
                  <a:ext uri="{0D108BD9-81ED-4DB2-BD59-A6C34878D82A}">
                    <a16:rowId xmlns:a16="http://schemas.microsoft.com/office/drawing/2014/main" val="1409619909"/>
                  </a:ext>
                </a:extLst>
              </a:tr>
              <a:tr h="176479">
                <a:tc>
                  <a:txBody>
                    <a:bodyPr/>
                    <a:lstStyle/>
                    <a:p>
                      <a:pPr algn="l" fontAlgn="b"/>
                      <a:r>
                        <a:rPr lang="en-GB" sz="1200" b="0" i="0" u="none" strike="noStrike">
                          <a:solidFill>
                            <a:srgbClr val="000000"/>
                          </a:solidFill>
                          <a:effectLst/>
                          <a:latin typeface="Calibri" panose="020F0502020204030204" pitchFamily="34" charset="0"/>
                        </a:rPr>
                        <a:t>Binders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£1,028.13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GB" sz="1200" b="0" i="0" u="none" strike="noStrike">
                          <a:solidFill>
                            <a:srgbClr val="000000"/>
                          </a:solidFill>
                          <a:effectLst/>
                          <a:latin typeface="Calibri" panose="020F0502020204030204" pitchFamily="34" charset="0"/>
                        </a:rPr>
                        <a:t>191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320024156"/>
                  </a:ext>
                </a:extLst>
              </a:tr>
              <a:tr h="176479">
                <a:tc>
                  <a:txBody>
                    <a:bodyPr/>
                    <a:lstStyle/>
                    <a:p>
                      <a:pPr algn="l" fontAlgn="b"/>
                      <a:r>
                        <a:rPr lang="en-GB" sz="1200" b="0" i="0" u="none" strike="noStrike">
                          <a:solidFill>
                            <a:srgbClr val="000000"/>
                          </a:solidFill>
                          <a:effectLst/>
                          <a:latin typeface="Calibri" panose="020F0502020204030204" pitchFamily="34" charset="0"/>
                        </a:rPr>
                        <a:t>Envelopes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£1,446.94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GB" sz="1200" b="0" i="0" u="none" strike="noStrike">
                          <a:solidFill>
                            <a:srgbClr val="000000"/>
                          </a:solidFill>
                          <a:effectLst/>
                          <a:latin typeface="Calibri" panose="020F0502020204030204" pitchFamily="34" charset="0"/>
                        </a:rPr>
                        <a:t>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extLst>
                  <a:ext uri="{0D108BD9-81ED-4DB2-BD59-A6C34878D82A}">
                    <a16:rowId xmlns:a16="http://schemas.microsoft.com/office/drawing/2014/main" val="3002254234"/>
                  </a:ext>
                </a:extLst>
              </a:tr>
              <a:tr h="176479">
                <a:tc>
                  <a:txBody>
                    <a:bodyPr/>
                    <a:lstStyle/>
                    <a:p>
                      <a:pPr algn="l" fontAlgn="b"/>
                      <a:r>
                        <a:rPr lang="en-GB" sz="1200" b="0" i="0" u="none" strike="noStrike">
                          <a:solidFill>
                            <a:srgbClr val="000000"/>
                          </a:solidFill>
                          <a:effectLst/>
                          <a:latin typeface="Calibri" panose="020F0502020204030204" pitchFamily="34" charset="0"/>
                        </a:rPr>
                        <a:t>Fasteners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£392.81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GB" sz="1200" b="0" i="0" u="none" strike="noStrike">
                          <a:solidFill>
                            <a:srgbClr val="000000"/>
                          </a:solidFill>
                          <a:effectLst/>
                          <a:latin typeface="Calibri" panose="020F0502020204030204" pitchFamily="34" charset="0"/>
                        </a:rPr>
                        <a:t>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extLst>
                  <a:ext uri="{0D108BD9-81ED-4DB2-BD59-A6C34878D82A}">
                    <a16:rowId xmlns:a16="http://schemas.microsoft.com/office/drawing/2014/main" val="2340458688"/>
                  </a:ext>
                </a:extLst>
              </a:tr>
              <a:tr h="176479">
                <a:tc>
                  <a:txBody>
                    <a:bodyPr/>
                    <a:lstStyle/>
                    <a:p>
                      <a:pPr algn="l" fontAlgn="b"/>
                      <a:r>
                        <a:rPr lang="en-GB" sz="1200" b="0" i="0" u="none" strike="noStrike">
                          <a:solidFill>
                            <a:srgbClr val="000000"/>
                          </a:solidFill>
                          <a:effectLst/>
                          <a:latin typeface="Calibri" panose="020F0502020204030204" pitchFamily="34" charset="0"/>
                        </a:rPr>
                        <a:t>Labels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£1,710.90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GB" sz="1200" b="0" i="0" u="none" strike="noStrike">
                          <a:solidFill>
                            <a:srgbClr val="000000"/>
                          </a:solidFill>
                          <a:effectLst/>
                          <a:latin typeface="Calibri" panose="020F0502020204030204" pitchFamily="34" charset="0"/>
                        </a:rPr>
                        <a:t>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extLst>
                  <a:ext uri="{0D108BD9-81ED-4DB2-BD59-A6C34878D82A}">
                    <a16:rowId xmlns:a16="http://schemas.microsoft.com/office/drawing/2014/main" val="288662377"/>
                  </a:ext>
                </a:extLst>
              </a:tr>
              <a:tr h="176479">
                <a:tc>
                  <a:txBody>
                    <a:bodyPr/>
                    <a:lstStyle/>
                    <a:p>
                      <a:pPr algn="l" fontAlgn="b"/>
                      <a:r>
                        <a:rPr lang="en-GB" sz="1200" b="0" i="0" u="none" strike="noStrike">
                          <a:solidFill>
                            <a:srgbClr val="000000"/>
                          </a:solidFill>
                          <a:effectLst/>
                          <a:latin typeface="Calibri" panose="020F0502020204030204" pitchFamily="34" charset="0"/>
                        </a:rPr>
                        <a:t>Paper</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£964.28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GB" sz="1200" b="0" i="0" u="none" strike="noStrike">
                          <a:solidFill>
                            <a:srgbClr val="000000"/>
                          </a:solidFill>
                          <a:effectLst/>
                          <a:latin typeface="Calibri" panose="020F0502020204030204" pitchFamily="34" charset="0"/>
                        </a:rPr>
                        <a:t>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1991407089"/>
                  </a:ext>
                </a:extLst>
              </a:tr>
              <a:tr h="176479">
                <a:tc>
                  <a:txBody>
                    <a:bodyPr/>
                    <a:lstStyle/>
                    <a:p>
                      <a:pPr algn="l" fontAlgn="b"/>
                      <a:r>
                        <a:rPr lang="en-GB" sz="1200" b="0" i="0" u="none" strike="noStrike">
                          <a:solidFill>
                            <a:srgbClr val="000000"/>
                          </a:solidFill>
                          <a:effectLst/>
                          <a:latin typeface="Calibri" panose="020F0502020204030204" pitchFamily="34" charset="0"/>
                        </a:rPr>
                        <a:t>Storage</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£2,824.48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r" fontAlgn="b"/>
                      <a:r>
                        <a:rPr lang="en-GB" sz="1200" b="0" i="0" u="none" strike="noStrike">
                          <a:solidFill>
                            <a:srgbClr val="000000"/>
                          </a:solidFill>
                          <a:effectLst/>
                          <a:latin typeface="Calibri" panose="020F050202020403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extLst>
                  <a:ext uri="{0D108BD9-81ED-4DB2-BD59-A6C34878D82A}">
                    <a16:rowId xmlns:a16="http://schemas.microsoft.com/office/drawing/2014/main" val="3506791161"/>
                  </a:ext>
                </a:extLst>
              </a:tr>
              <a:tr h="176479">
                <a:tc>
                  <a:txBody>
                    <a:bodyPr/>
                    <a:lstStyle/>
                    <a:p>
                      <a:pPr algn="l" fontAlgn="b"/>
                      <a:r>
                        <a:rPr lang="en-GB" sz="1200" b="0" i="0" u="none" strike="noStrike">
                          <a:solidFill>
                            <a:srgbClr val="000000"/>
                          </a:solidFill>
                          <a:effectLst/>
                          <a:latin typeface="Calibri" panose="020F0502020204030204" pitchFamily="34" charset="0"/>
                        </a:rPr>
                        <a:t>Supplies</a:t>
                      </a:r>
                    </a:p>
                  </a:txBody>
                  <a:tcPr marL="952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GB" sz="1200" b="0" i="0" u="none" strike="noStrike">
                          <a:solidFill>
                            <a:srgbClr val="000000"/>
                          </a:solidFill>
                          <a:effectLst/>
                          <a:latin typeface="Calibri" panose="020F0502020204030204" pitchFamily="34" charset="0"/>
                        </a:rPr>
                        <a:t>£587.60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GB" sz="1200" b="0" i="0" u="none" strike="noStrike" dirty="0">
                          <a:solidFill>
                            <a:srgbClr val="000000"/>
                          </a:solidFill>
                          <a:effectLst/>
                          <a:latin typeface="Calibri" panose="020F0502020204030204" pitchFamily="34" charset="0"/>
                        </a:rPr>
                        <a:t>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extLst>
                  <a:ext uri="{0D108BD9-81ED-4DB2-BD59-A6C34878D82A}">
                    <a16:rowId xmlns:a16="http://schemas.microsoft.com/office/drawing/2014/main" val="1348638877"/>
                  </a:ext>
                </a:extLst>
              </a:tr>
            </a:tbl>
          </a:graphicData>
        </a:graphic>
      </p:graphicFrame>
      <p:graphicFrame>
        <p:nvGraphicFramePr>
          <p:cNvPr id="11" name="Chart 10">
            <a:extLst>
              <a:ext uri="{FF2B5EF4-FFF2-40B4-BE49-F238E27FC236}">
                <a16:creationId xmlns:a16="http://schemas.microsoft.com/office/drawing/2014/main" id="{3156252A-2F32-F2A3-9FF4-3BB5D7AC4AEC}"/>
              </a:ext>
            </a:extLst>
          </p:cNvPr>
          <p:cNvGraphicFramePr>
            <a:graphicFrameLocks/>
          </p:cNvGraphicFramePr>
          <p:nvPr>
            <p:extLst>
              <p:ext uri="{D42A27DB-BD31-4B8C-83A1-F6EECF244321}">
                <p14:modId xmlns:p14="http://schemas.microsoft.com/office/powerpoint/2010/main" val="1883457738"/>
              </p:ext>
            </p:extLst>
          </p:nvPr>
        </p:nvGraphicFramePr>
        <p:xfrm>
          <a:off x="422957" y="2302951"/>
          <a:ext cx="7435167" cy="43454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052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F7A446-4959-1835-0504-E2E545BF7B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12A57-B255-4B8A-C5FD-A9CFA6503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C46E062-207B-77AD-6274-80A2C3381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27DFB2B-23B0-D217-FF3D-712D6FBD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7BDD19-FB04-437E-7393-CFA369D5D7AF}"/>
              </a:ext>
            </a:extLst>
          </p:cNvPr>
          <p:cNvSpPr>
            <a:spLocks noGrp="1"/>
          </p:cNvSpPr>
          <p:nvPr>
            <p:ph type="title"/>
          </p:nvPr>
        </p:nvSpPr>
        <p:spPr>
          <a:xfrm>
            <a:off x="1115568" y="548640"/>
            <a:ext cx="10168128" cy="1179576"/>
          </a:xfrm>
        </p:spPr>
        <p:txBody>
          <a:bodyPr>
            <a:normAutofit/>
          </a:bodyPr>
          <a:lstStyle/>
          <a:p>
            <a:r>
              <a:rPr lang="en-GB" sz="4000" b="1" dirty="0"/>
              <a:t>Reasons for Returns</a:t>
            </a:r>
          </a:p>
        </p:txBody>
      </p:sp>
      <p:sp>
        <p:nvSpPr>
          <p:cNvPr id="14" name="Rectangle 13">
            <a:extLst>
              <a:ext uri="{FF2B5EF4-FFF2-40B4-BE49-F238E27FC236}">
                <a16:creationId xmlns:a16="http://schemas.microsoft.com/office/drawing/2014/main" id="{E20453EA-4DF7-E477-BD55-79997C93B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hart 4">
            <a:extLst>
              <a:ext uri="{FF2B5EF4-FFF2-40B4-BE49-F238E27FC236}">
                <a16:creationId xmlns:a16="http://schemas.microsoft.com/office/drawing/2014/main" id="{806D30A9-0EEC-A336-52F3-C49BE9321818}"/>
              </a:ext>
            </a:extLst>
          </p:cNvPr>
          <p:cNvGraphicFramePr>
            <a:graphicFrameLocks/>
          </p:cNvGraphicFramePr>
          <p:nvPr>
            <p:extLst>
              <p:ext uri="{D42A27DB-BD31-4B8C-83A1-F6EECF244321}">
                <p14:modId xmlns:p14="http://schemas.microsoft.com/office/powerpoint/2010/main" val="1784389828"/>
              </p:ext>
            </p:extLst>
          </p:nvPr>
        </p:nvGraphicFramePr>
        <p:xfrm>
          <a:off x="1705032" y="1976840"/>
          <a:ext cx="8617782" cy="4923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959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1155</TotalTime>
  <Words>632</Words>
  <Application>Microsoft Office PowerPoint</Application>
  <PresentationFormat>Widescreen</PresentationFormat>
  <Paragraphs>146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1</vt:lpstr>
      <vt:lpstr>Superstore Dataset</vt:lpstr>
      <vt:lpstr>Data Analytics Workflow </vt:lpstr>
      <vt:lpstr>Total of Orders</vt:lpstr>
      <vt:lpstr>Customer Segment</vt:lpstr>
      <vt:lpstr>Number of Orders and Returns</vt:lpstr>
      <vt:lpstr>Profit and Discount</vt:lpstr>
      <vt:lpstr>Profit and Returns</vt:lpstr>
      <vt:lpstr>Reasons for Returns</vt:lpstr>
      <vt:lpstr>Results</vt:lpstr>
      <vt:lpstr>Further Investigation…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Anna Howitt</dc:creator>
  <cp:lastModifiedBy>Anna Howitt</cp:lastModifiedBy>
  <cp:revision>1</cp:revision>
  <dcterms:created xsi:type="dcterms:W3CDTF">2024-02-01T18:11:28Z</dcterms:created>
  <dcterms:modified xsi:type="dcterms:W3CDTF">2024-02-19T18:40:44Z</dcterms:modified>
</cp:coreProperties>
</file>