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2E1D886-41FA-4026-91EA-EF2BDD8C6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Freight Analysis Sankey Chart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3494DAF-742B-4C4B-A27C-C16BB3ED3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nkey Amt">
            <a:extLst>
              <a:ext uri="{FF2B5EF4-FFF2-40B4-BE49-F238E27FC236}">
                <a16:creationId xmlns:a16="http://schemas.microsoft.com/office/drawing/2014/main" id="{1FD2D81B-230B-47C6-94D4-820B7888E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nkey Volume">
            <a:extLst>
              <a:ext uri="{FF2B5EF4-FFF2-40B4-BE49-F238E27FC236}">
                <a16:creationId xmlns:a16="http://schemas.microsoft.com/office/drawing/2014/main" id="{4A15F454-3B85-4043-BE73-10A7A7380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Freight Analysis Sankey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Freight Analysis Sankey Chart</dc:title>
  <dc:creator/>
  <cp:lastModifiedBy>Anushka Nair</cp:lastModifiedBy>
  <cp:revision>1</cp:revision>
  <dcterms:created xsi:type="dcterms:W3CDTF">2020-09-27T23:01:44Z</dcterms:created>
  <dcterms:modified xsi:type="dcterms:W3CDTF">2020-09-27T23:03:08Z</dcterms:modified>
</cp:coreProperties>
</file>