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3.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360000" y="360000"/>
            <a:ext cx="9360000" cy="900000"/>
          </a:xfrm>
          <a:prstGeom prst="rect">
            <a:avLst/>
          </a:prstGeom>
        </p:spPr>
        <p:txBody>
          <a:bodyPr lIns="0" rIns="0" tIns="0" bIns="0" anchor="b"/>
          <a:p>
            <a:endParaRPr b="1" lang="en-GB" sz="3200" spc="-1" strike="noStrike">
              <a:solidFill>
                <a:srgbClr val="ffffff"/>
              </a:solidFill>
              <a:latin typeface="Source Sans Pro Black"/>
            </a:endParaRPr>
          </a:p>
        </p:txBody>
      </p:sp>
      <p:sp>
        <p:nvSpPr>
          <p:cNvPr id="31" name="PlaceHolder 2"/>
          <p:cNvSpPr>
            <a:spLocks noGrp="1"/>
          </p:cNvSpPr>
          <p:nvPr>
            <p:ph type="body"/>
          </p:nvPr>
        </p:nvSpPr>
        <p:spPr>
          <a:xfrm>
            <a:off x="360000" y="1980000"/>
            <a:ext cx="9180000" cy="2232000"/>
          </a:xfrm>
          <a:prstGeom prst="rect">
            <a:avLst/>
          </a:prstGeom>
        </p:spPr>
        <p:txBody>
          <a:bodyPr lIns="0" rIns="0" tIns="0" bIns="0">
            <a:normAutofit/>
          </a:bodyPr>
          <a:p>
            <a:endParaRPr b="1" lang="en-GB" sz="2600" spc="-1" strike="noStrike">
              <a:solidFill>
                <a:srgbClr val="1c1c1c"/>
              </a:solidFill>
              <a:latin typeface="Source Sans Pro Semibold"/>
            </a:endParaRPr>
          </a:p>
        </p:txBody>
      </p:sp>
      <p:sp>
        <p:nvSpPr>
          <p:cNvPr id="32" name="PlaceHolder 3"/>
          <p:cNvSpPr>
            <a:spLocks noGrp="1"/>
          </p:cNvSpPr>
          <p:nvPr>
            <p:ph type="body"/>
          </p:nvPr>
        </p:nvSpPr>
        <p:spPr>
          <a:xfrm>
            <a:off x="360000" y="4424400"/>
            <a:ext cx="9180000" cy="2232000"/>
          </a:xfrm>
          <a:prstGeom prst="rect">
            <a:avLst/>
          </a:prstGeom>
        </p:spPr>
        <p:txBody>
          <a:bodyPr lIns="0" rIns="0" tIns="0" bIns="0">
            <a:normAutofit/>
          </a:bodyPr>
          <a:p>
            <a:endParaRPr b="1" lang="en-GB" sz="2600" spc="-1" strike="noStrike">
              <a:solidFill>
                <a:srgbClr val="1c1c1c"/>
              </a:solidFill>
              <a:latin typeface="Source Sans Pro Semibold"/>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360000" y="360000"/>
            <a:ext cx="9360000" cy="900000"/>
          </a:xfrm>
          <a:prstGeom prst="rect">
            <a:avLst/>
          </a:prstGeom>
        </p:spPr>
        <p:txBody>
          <a:bodyPr lIns="0" rIns="0" tIns="0" bIns="0" anchor="b"/>
          <a:p>
            <a:endParaRPr b="1" lang="en-GB" sz="3200" spc="-1" strike="noStrike">
              <a:solidFill>
                <a:srgbClr val="ffffff"/>
              </a:solidFill>
              <a:latin typeface="Source Sans Pro Black"/>
            </a:endParaRPr>
          </a:p>
        </p:txBody>
      </p:sp>
      <p:sp>
        <p:nvSpPr>
          <p:cNvPr id="34" name="PlaceHolder 2"/>
          <p:cNvSpPr>
            <a:spLocks noGrp="1"/>
          </p:cNvSpPr>
          <p:nvPr>
            <p:ph type="body"/>
          </p:nvPr>
        </p:nvSpPr>
        <p:spPr>
          <a:xfrm>
            <a:off x="360000" y="1980000"/>
            <a:ext cx="4479480" cy="2232000"/>
          </a:xfrm>
          <a:prstGeom prst="rect">
            <a:avLst/>
          </a:prstGeom>
        </p:spPr>
        <p:txBody>
          <a:bodyPr lIns="0" rIns="0" tIns="0" bIns="0">
            <a:normAutofit/>
          </a:bodyPr>
          <a:p>
            <a:endParaRPr b="1" lang="en-GB" sz="2600" spc="-1" strike="noStrike">
              <a:solidFill>
                <a:srgbClr val="1c1c1c"/>
              </a:solidFill>
              <a:latin typeface="Source Sans Pro Semibold"/>
            </a:endParaRPr>
          </a:p>
        </p:txBody>
      </p:sp>
      <p:sp>
        <p:nvSpPr>
          <p:cNvPr id="35" name="PlaceHolder 3"/>
          <p:cNvSpPr>
            <a:spLocks noGrp="1"/>
          </p:cNvSpPr>
          <p:nvPr>
            <p:ph type="body"/>
          </p:nvPr>
        </p:nvSpPr>
        <p:spPr>
          <a:xfrm>
            <a:off x="5063760" y="1980000"/>
            <a:ext cx="4479480" cy="2232000"/>
          </a:xfrm>
          <a:prstGeom prst="rect">
            <a:avLst/>
          </a:prstGeom>
        </p:spPr>
        <p:txBody>
          <a:bodyPr lIns="0" rIns="0" tIns="0" bIns="0">
            <a:normAutofit/>
          </a:bodyPr>
          <a:p>
            <a:endParaRPr b="1" lang="en-GB" sz="2600" spc="-1" strike="noStrike">
              <a:solidFill>
                <a:srgbClr val="1c1c1c"/>
              </a:solidFill>
              <a:latin typeface="Source Sans Pro Semibold"/>
            </a:endParaRPr>
          </a:p>
        </p:txBody>
      </p:sp>
      <p:sp>
        <p:nvSpPr>
          <p:cNvPr id="36" name="PlaceHolder 4"/>
          <p:cNvSpPr>
            <a:spLocks noGrp="1"/>
          </p:cNvSpPr>
          <p:nvPr>
            <p:ph type="body"/>
          </p:nvPr>
        </p:nvSpPr>
        <p:spPr>
          <a:xfrm>
            <a:off x="5063760" y="4424400"/>
            <a:ext cx="4479480" cy="2232000"/>
          </a:xfrm>
          <a:prstGeom prst="rect">
            <a:avLst/>
          </a:prstGeom>
        </p:spPr>
        <p:txBody>
          <a:bodyPr lIns="0" rIns="0" tIns="0" bIns="0">
            <a:normAutofit/>
          </a:bodyPr>
          <a:p>
            <a:endParaRPr b="1" lang="en-GB" sz="2600" spc="-1" strike="noStrike">
              <a:solidFill>
                <a:srgbClr val="1c1c1c"/>
              </a:solidFill>
              <a:latin typeface="Source Sans Pro Semibold"/>
            </a:endParaRPr>
          </a:p>
        </p:txBody>
      </p:sp>
      <p:sp>
        <p:nvSpPr>
          <p:cNvPr id="37" name="PlaceHolder 5"/>
          <p:cNvSpPr>
            <a:spLocks noGrp="1"/>
          </p:cNvSpPr>
          <p:nvPr>
            <p:ph type="body"/>
          </p:nvPr>
        </p:nvSpPr>
        <p:spPr>
          <a:xfrm>
            <a:off x="360000" y="4424400"/>
            <a:ext cx="4479480" cy="2232000"/>
          </a:xfrm>
          <a:prstGeom prst="rect">
            <a:avLst/>
          </a:prstGeom>
        </p:spPr>
        <p:txBody>
          <a:bodyPr lIns="0" rIns="0" tIns="0" bIns="0">
            <a:normAutofit/>
          </a:bodyPr>
          <a:p>
            <a:endParaRPr b="1" lang="en-GB" sz="2600" spc="-1" strike="noStrike">
              <a:solidFill>
                <a:srgbClr val="1c1c1c"/>
              </a:solidFill>
              <a:latin typeface="Source Sans Pro Semibold"/>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360000" y="360000"/>
            <a:ext cx="9360000" cy="900000"/>
          </a:xfrm>
          <a:prstGeom prst="rect">
            <a:avLst/>
          </a:prstGeom>
        </p:spPr>
        <p:txBody>
          <a:bodyPr lIns="0" rIns="0" tIns="0" bIns="0" anchor="b"/>
          <a:p>
            <a:endParaRPr b="1" lang="en-GB" sz="3200" spc="-1" strike="noStrike">
              <a:solidFill>
                <a:srgbClr val="ffffff"/>
              </a:solidFill>
              <a:latin typeface="Source Sans Pro Black"/>
            </a:endParaRPr>
          </a:p>
        </p:txBody>
      </p:sp>
      <p:sp>
        <p:nvSpPr>
          <p:cNvPr id="39" name="PlaceHolder 2"/>
          <p:cNvSpPr>
            <a:spLocks noGrp="1"/>
          </p:cNvSpPr>
          <p:nvPr>
            <p:ph type="body"/>
          </p:nvPr>
        </p:nvSpPr>
        <p:spPr>
          <a:xfrm>
            <a:off x="360000" y="1980000"/>
            <a:ext cx="2955600" cy="2232000"/>
          </a:xfrm>
          <a:prstGeom prst="rect">
            <a:avLst/>
          </a:prstGeom>
        </p:spPr>
        <p:txBody>
          <a:bodyPr lIns="0" rIns="0" tIns="0" bIns="0">
            <a:normAutofit/>
          </a:bodyPr>
          <a:p>
            <a:endParaRPr b="1" lang="en-GB" sz="2600" spc="-1" strike="noStrike">
              <a:solidFill>
                <a:srgbClr val="1c1c1c"/>
              </a:solidFill>
              <a:latin typeface="Source Sans Pro Semibold"/>
            </a:endParaRPr>
          </a:p>
        </p:txBody>
      </p:sp>
      <p:sp>
        <p:nvSpPr>
          <p:cNvPr id="40" name="PlaceHolder 3"/>
          <p:cNvSpPr>
            <a:spLocks noGrp="1"/>
          </p:cNvSpPr>
          <p:nvPr>
            <p:ph type="body"/>
          </p:nvPr>
        </p:nvSpPr>
        <p:spPr>
          <a:xfrm>
            <a:off x="3463920" y="1980000"/>
            <a:ext cx="2955600" cy="2232000"/>
          </a:xfrm>
          <a:prstGeom prst="rect">
            <a:avLst/>
          </a:prstGeom>
        </p:spPr>
        <p:txBody>
          <a:bodyPr lIns="0" rIns="0" tIns="0" bIns="0">
            <a:normAutofit/>
          </a:bodyPr>
          <a:p>
            <a:endParaRPr b="1" lang="en-GB" sz="2600" spc="-1" strike="noStrike">
              <a:solidFill>
                <a:srgbClr val="1c1c1c"/>
              </a:solidFill>
              <a:latin typeface="Source Sans Pro Semibold"/>
            </a:endParaRPr>
          </a:p>
        </p:txBody>
      </p:sp>
      <p:sp>
        <p:nvSpPr>
          <p:cNvPr id="41" name="PlaceHolder 4"/>
          <p:cNvSpPr>
            <a:spLocks noGrp="1"/>
          </p:cNvSpPr>
          <p:nvPr>
            <p:ph type="body"/>
          </p:nvPr>
        </p:nvSpPr>
        <p:spPr>
          <a:xfrm>
            <a:off x="6567480" y="1980000"/>
            <a:ext cx="2955600" cy="2232000"/>
          </a:xfrm>
          <a:prstGeom prst="rect">
            <a:avLst/>
          </a:prstGeom>
        </p:spPr>
        <p:txBody>
          <a:bodyPr lIns="0" rIns="0" tIns="0" bIns="0">
            <a:normAutofit/>
          </a:bodyPr>
          <a:p>
            <a:endParaRPr b="1" lang="en-GB" sz="2600" spc="-1" strike="noStrike">
              <a:solidFill>
                <a:srgbClr val="1c1c1c"/>
              </a:solidFill>
              <a:latin typeface="Source Sans Pro Semibold"/>
            </a:endParaRPr>
          </a:p>
        </p:txBody>
      </p:sp>
      <p:sp>
        <p:nvSpPr>
          <p:cNvPr id="42" name="PlaceHolder 5"/>
          <p:cNvSpPr>
            <a:spLocks noGrp="1"/>
          </p:cNvSpPr>
          <p:nvPr>
            <p:ph type="body"/>
          </p:nvPr>
        </p:nvSpPr>
        <p:spPr>
          <a:xfrm>
            <a:off x="6567480" y="4424400"/>
            <a:ext cx="2955600" cy="2232000"/>
          </a:xfrm>
          <a:prstGeom prst="rect">
            <a:avLst/>
          </a:prstGeom>
        </p:spPr>
        <p:txBody>
          <a:bodyPr lIns="0" rIns="0" tIns="0" bIns="0">
            <a:normAutofit/>
          </a:bodyPr>
          <a:p>
            <a:endParaRPr b="1" lang="en-GB" sz="2600" spc="-1" strike="noStrike">
              <a:solidFill>
                <a:srgbClr val="1c1c1c"/>
              </a:solidFill>
              <a:latin typeface="Source Sans Pro Semibold"/>
            </a:endParaRPr>
          </a:p>
        </p:txBody>
      </p:sp>
      <p:sp>
        <p:nvSpPr>
          <p:cNvPr id="43" name="PlaceHolder 6"/>
          <p:cNvSpPr>
            <a:spLocks noGrp="1"/>
          </p:cNvSpPr>
          <p:nvPr>
            <p:ph type="body"/>
          </p:nvPr>
        </p:nvSpPr>
        <p:spPr>
          <a:xfrm>
            <a:off x="3463920" y="4424400"/>
            <a:ext cx="2955600" cy="2232000"/>
          </a:xfrm>
          <a:prstGeom prst="rect">
            <a:avLst/>
          </a:prstGeom>
        </p:spPr>
        <p:txBody>
          <a:bodyPr lIns="0" rIns="0" tIns="0" bIns="0">
            <a:normAutofit/>
          </a:bodyPr>
          <a:p>
            <a:endParaRPr b="1" lang="en-GB" sz="2600" spc="-1" strike="noStrike">
              <a:solidFill>
                <a:srgbClr val="1c1c1c"/>
              </a:solidFill>
              <a:latin typeface="Source Sans Pro Semibold"/>
            </a:endParaRPr>
          </a:p>
        </p:txBody>
      </p:sp>
      <p:sp>
        <p:nvSpPr>
          <p:cNvPr id="44" name="PlaceHolder 7"/>
          <p:cNvSpPr>
            <a:spLocks noGrp="1"/>
          </p:cNvSpPr>
          <p:nvPr>
            <p:ph type="body"/>
          </p:nvPr>
        </p:nvSpPr>
        <p:spPr>
          <a:xfrm>
            <a:off x="360000" y="4424400"/>
            <a:ext cx="2955600" cy="2232000"/>
          </a:xfrm>
          <a:prstGeom prst="rect">
            <a:avLst/>
          </a:prstGeom>
        </p:spPr>
        <p:txBody>
          <a:bodyPr lIns="0" rIns="0" tIns="0" bIns="0">
            <a:normAutofit/>
          </a:bodyPr>
          <a:p>
            <a:endParaRPr b="1" lang="en-GB" sz="2600" spc="-1" strike="noStrike">
              <a:solidFill>
                <a:srgbClr val="1c1c1c"/>
              </a:solidFill>
              <a:latin typeface="Source Sans Pro Semibold"/>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360000" y="360000"/>
            <a:ext cx="9360000" cy="900000"/>
          </a:xfrm>
          <a:prstGeom prst="rect">
            <a:avLst/>
          </a:prstGeom>
        </p:spPr>
        <p:txBody>
          <a:bodyPr lIns="0" rIns="0" tIns="0" bIns="0" anchor="b"/>
          <a:p>
            <a:endParaRPr b="1" lang="en-GB" sz="3200" spc="-1" strike="noStrike">
              <a:solidFill>
                <a:srgbClr val="ffffff"/>
              </a:solidFill>
              <a:latin typeface="Source Sans Pro Black"/>
            </a:endParaRPr>
          </a:p>
        </p:txBody>
      </p:sp>
      <p:sp>
        <p:nvSpPr>
          <p:cNvPr id="52" name="PlaceHolder 2"/>
          <p:cNvSpPr>
            <a:spLocks noGrp="1"/>
          </p:cNvSpPr>
          <p:nvPr>
            <p:ph type="subTitle"/>
          </p:nvPr>
        </p:nvSpPr>
        <p:spPr>
          <a:xfrm>
            <a:off x="360000" y="1980000"/>
            <a:ext cx="9180000" cy="4680000"/>
          </a:xfrm>
          <a:prstGeom prst="rect">
            <a:avLst/>
          </a:prstGeom>
        </p:spPr>
        <p:txBody>
          <a:bodyPr lIns="0" rIns="0" tIns="0" bIns="0"/>
          <a:p>
            <a:endParaRPr b="0" lang="en-GB" sz="2600" spc="-1" strike="noStrike">
              <a:solidFill>
                <a:srgbClr val="1c1c1c"/>
              </a:solidFill>
              <a:latin typeface="Source Sans Pro Light"/>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60000" y="360000"/>
            <a:ext cx="9360000" cy="900000"/>
          </a:xfrm>
          <a:prstGeom prst="rect">
            <a:avLst/>
          </a:prstGeom>
        </p:spPr>
        <p:txBody>
          <a:bodyPr lIns="0" rIns="0" tIns="0" bIns="0" anchor="b"/>
          <a:p>
            <a:endParaRPr b="1" lang="en-GB" sz="3200" spc="-1" strike="noStrike">
              <a:solidFill>
                <a:srgbClr val="ffffff"/>
              </a:solidFill>
              <a:latin typeface="Source Sans Pro Black"/>
            </a:endParaRPr>
          </a:p>
        </p:txBody>
      </p:sp>
      <p:sp>
        <p:nvSpPr>
          <p:cNvPr id="54" name="PlaceHolder 2"/>
          <p:cNvSpPr>
            <a:spLocks noGrp="1"/>
          </p:cNvSpPr>
          <p:nvPr>
            <p:ph type="body"/>
          </p:nvPr>
        </p:nvSpPr>
        <p:spPr>
          <a:xfrm>
            <a:off x="360000" y="1980000"/>
            <a:ext cx="9180000" cy="4680000"/>
          </a:xfrm>
          <a:prstGeom prst="rect">
            <a:avLst/>
          </a:prstGeom>
        </p:spPr>
        <p:txBody>
          <a:bodyPr lIns="0" rIns="0" tIns="0" bIns="0">
            <a:normAutofit/>
          </a:bodyPr>
          <a:p>
            <a:endParaRPr b="1" lang="en-GB" sz="2600" spc="-1" strike="noStrike">
              <a:solidFill>
                <a:srgbClr val="1c1c1c"/>
              </a:solidFill>
              <a:latin typeface="Source Sans Pro Semibold"/>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60000" y="360000"/>
            <a:ext cx="9360000" cy="900000"/>
          </a:xfrm>
          <a:prstGeom prst="rect">
            <a:avLst/>
          </a:prstGeom>
        </p:spPr>
        <p:txBody>
          <a:bodyPr lIns="0" rIns="0" tIns="0" bIns="0" anchor="b"/>
          <a:p>
            <a:endParaRPr b="1" lang="en-GB" sz="3200" spc="-1" strike="noStrike">
              <a:solidFill>
                <a:srgbClr val="ffffff"/>
              </a:solidFill>
              <a:latin typeface="Source Sans Pro Black"/>
            </a:endParaRPr>
          </a:p>
        </p:txBody>
      </p:sp>
      <p:sp>
        <p:nvSpPr>
          <p:cNvPr id="56" name="PlaceHolder 2"/>
          <p:cNvSpPr>
            <a:spLocks noGrp="1"/>
          </p:cNvSpPr>
          <p:nvPr>
            <p:ph type="body"/>
          </p:nvPr>
        </p:nvSpPr>
        <p:spPr>
          <a:xfrm>
            <a:off x="360000" y="1980000"/>
            <a:ext cx="4479480" cy="4680000"/>
          </a:xfrm>
          <a:prstGeom prst="rect">
            <a:avLst/>
          </a:prstGeom>
        </p:spPr>
        <p:txBody>
          <a:bodyPr lIns="0" rIns="0" tIns="0" bIns="0">
            <a:normAutofit/>
          </a:bodyPr>
          <a:p>
            <a:endParaRPr b="1" lang="en-GB" sz="2600" spc="-1" strike="noStrike">
              <a:solidFill>
                <a:srgbClr val="1c1c1c"/>
              </a:solidFill>
              <a:latin typeface="Source Sans Pro Semibold"/>
            </a:endParaRPr>
          </a:p>
        </p:txBody>
      </p:sp>
      <p:sp>
        <p:nvSpPr>
          <p:cNvPr id="57" name="PlaceHolder 3"/>
          <p:cNvSpPr>
            <a:spLocks noGrp="1"/>
          </p:cNvSpPr>
          <p:nvPr>
            <p:ph type="body"/>
          </p:nvPr>
        </p:nvSpPr>
        <p:spPr>
          <a:xfrm>
            <a:off x="5063760" y="1980000"/>
            <a:ext cx="4479480" cy="4680000"/>
          </a:xfrm>
          <a:prstGeom prst="rect">
            <a:avLst/>
          </a:prstGeom>
        </p:spPr>
        <p:txBody>
          <a:bodyPr lIns="0" rIns="0" tIns="0" bIns="0">
            <a:normAutofit/>
          </a:bodyPr>
          <a:p>
            <a:endParaRPr b="1" lang="en-GB" sz="2600" spc="-1" strike="noStrike">
              <a:solidFill>
                <a:srgbClr val="1c1c1c"/>
              </a:solidFill>
              <a:latin typeface="Source Sans Pro Semibold"/>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360000" y="360000"/>
            <a:ext cx="9360000" cy="900000"/>
          </a:xfrm>
          <a:prstGeom prst="rect">
            <a:avLst/>
          </a:prstGeom>
        </p:spPr>
        <p:txBody>
          <a:bodyPr lIns="0" rIns="0" tIns="0" bIns="0" anchor="b"/>
          <a:p>
            <a:endParaRPr b="1" lang="en-GB" sz="3200" spc="-1" strike="noStrike">
              <a:solidFill>
                <a:srgbClr val="ffffff"/>
              </a:solidFill>
              <a:latin typeface="Source Sans Pro Black"/>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360000" y="360000"/>
            <a:ext cx="9360000" cy="4173120"/>
          </a:xfrm>
          <a:prstGeom prst="rect">
            <a:avLst/>
          </a:prstGeom>
        </p:spPr>
        <p:txBody>
          <a:bodyPr lIns="0" rIns="0" tIns="0" bIns="0"/>
          <a:p>
            <a:endParaRPr b="0" lang="en-GB" sz="2600" spc="-1" strike="noStrike">
              <a:solidFill>
                <a:srgbClr val="1c1c1c"/>
              </a:solidFill>
              <a:latin typeface="Source Sans Pro Light"/>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360000" y="360000"/>
            <a:ext cx="9360000" cy="900000"/>
          </a:xfrm>
          <a:prstGeom prst="rect">
            <a:avLst/>
          </a:prstGeom>
        </p:spPr>
        <p:txBody>
          <a:bodyPr lIns="0" rIns="0" tIns="0" bIns="0" anchor="b"/>
          <a:p>
            <a:endParaRPr b="1" lang="en-GB" sz="3200" spc="-1" strike="noStrike">
              <a:solidFill>
                <a:srgbClr val="ffffff"/>
              </a:solidFill>
              <a:latin typeface="Source Sans Pro Black"/>
            </a:endParaRPr>
          </a:p>
        </p:txBody>
      </p:sp>
      <p:sp>
        <p:nvSpPr>
          <p:cNvPr id="61" name="PlaceHolder 2"/>
          <p:cNvSpPr>
            <a:spLocks noGrp="1"/>
          </p:cNvSpPr>
          <p:nvPr>
            <p:ph type="body"/>
          </p:nvPr>
        </p:nvSpPr>
        <p:spPr>
          <a:xfrm>
            <a:off x="360000" y="1980000"/>
            <a:ext cx="4479480" cy="2232000"/>
          </a:xfrm>
          <a:prstGeom prst="rect">
            <a:avLst/>
          </a:prstGeom>
        </p:spPr>
        <p:txBody>
          <a:bodyPr lIns="0" rIns="0" tIns="0" bIns="0">
            <a:normAutofit/>
          </a:bodyPr>
          <a:p>
            <a:endParaRPr b="1" lang="en-GB" sz="2600" spc="-1" strike="noStrike">
              <a:solidFill>
                <a:srgbClr val="1c1c1c"/>
              </a:solidFill>
              <a:latin typeface="Source Sans Pro Semibold"/>
            </a:endParaRPr>
          </a:p>
        </p:txBody>
      </p:sp>
      <p:sp>
        <p:nvSpPr>
          <p:cNvPr id="62" name="PlaceHolder 3"/>
          <p:cNvSpPr>
            <a:spLocks noGrp="1"/>
          </p:cNvSpPr>
          <p:nvPr>
            <p:ph type="body"/>
          </p:nvPr>
        </p:nvSpPr>
        <p:spPr>
          <a:xfrm>
            <a:off x="360000" y="4424400"/>
            <a:ext cx="4479480" cy="2232000"/>
          </a:xfrm>
          <a:prstGeom prst="rect">
            <a:avLst/>
          </a:prstGeom>
        </p:spPr>
        <p:txBody>
          <a:bodyPr lIns="0" rIns="0" tIns="0" bIns="0">
            <a:normAutofit/>
          </a:bodyPr>
          <a:p>
            <a:endParaRPr b="1" lang="en-GB" sz="2600" spc="-1" strike="noStrike">
              <a:solidFill>
                <a:srgbClr val="1c1c1c"/>
              </a:solidFill>
              <a:latin typeface="Source Sans Pro Semibold"/>
            </a:endParaRPr>
          </a:p>
        </p:txBody>
      </p:sp>
      <p:sp>
        <p:nvSpPr>
          <p:cNvPr id="63" name="PlaceHolder 4"/>
          <p:cNvSpPr>
            <a:spLocks noGrp="1"/>
          </p:cNvSpPr>
          <p:nvPr>
            <p:ph type="body"/>
          </p:nvPr>
        </p:nvSpPr>
        <p:spPr>
          <a:xfrm>
            <a:off x="5063760" y="1980000"/>
            <a:ext cx="4479480" cy="4680000"/>
          </a:xfrm>
          <a:prstGeom prst="rect">
            <a:avLst/>
          </a:prstGeom>
        </p:spPr>
        <p:txBody>
          <a:bodyPr lIns="0" rIns="0" tIns="0" bIns="0">
            <a:normAutofit/>
          </a:bodyPr>
          <a:p>
            <a:endParaRPr b="1" lang="en-GB" sz="2600" spc="-1" strike="noStrike">
              <a:solidFill>
                <a:srgbClr val="1c1c1c"/>
              </a:solidFill>
              <a:latin typeface="Source Sans Pro Semibold"/>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360000" y="360000"/>
            <a:ext cx="9360000" cy="900000"/>
          </a:xfrm>
          <a:prstGeom prst="rect">
            <a:avLst/>
          </a:prstGeom>
        </p:spPr>
        <p:txBody>
          <a:bodyPr lIns="0" rIns="0" tIns="0" bIns="0" anchor="b"/>
          <a:p>
            <a:endParaRPr b="1" lang="en-GB" sz="3200" spc="-1" strike="noStrike">
              <a:solidFill>
                <a:srgbClr val="ffffff"/>
              </a:solidFill>
              <a:latin typeface="Source Sans Pro Black"/>
            </a:endParaRPr>
          </a:p>
        </p:txBody>
      </p:sp>
      <p:sp>
        <p:nvSpPr>
          <p:cNvPr id="10" name="PlaceHolder 2"/>
          <p:cNvSpPr>
            <a:spLocks noGrp="1"/>
          </p:cNvSpPr>
          <p:nvPr>
            <p:ph type="subTitle"/>
          </p:nvPr>
        </p:nvSpPr>
        <p:spPr>
          <a:xfrm>
            <a:off x="360000" y="1980000"/>
            <a:ext cx="9180000" cy="4680000"/>
          </a:xfrm>
          <a:prstGeom prst="rect">
            <a:avLst/>
          </a:prstGeom>
        </p:spPr>
        <p:txBody>
          <a:bodyPr lIns="0" rIns="0" tIns="0" bIns="0"/>
          <a:p>
            <a:endParaRPr b="0" lang="en-GB" sz="2600" spc="-1" strike="noStrike">
              <a:solidFill>
                <a:srgbClr val="1c1c1c"/>
              </a:solidFill>
              <a:latin typeface="Source Sans Pro Light"/>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60000" y="360000"/>
            <a:ext cx="9360000" cy="900000"/>
          </a:xfrm>
          <a:prstGeom prst="rect">
            <a:avLst/>
          </a:prstGeom>
        </p:spPr>
        <p:txBody>
          <a:bodyPr lIns="0" rIns="0" tIns="0" bIns="0" anchor="b"/>
          <a:p>
            <a:endParaRPr b="1" lang="en-GB" sz="3200" spc="-1" strike="noStrike">
              <a:solidFill>
                <a:srgbClr val="ffffff"/>
              </a:solidFill>
              <a:latin typeface="Source Sans Pro Black"/>
            </a:endParaRPr>
          </a:p>
        </p:txBody>
      </p:sp>
      <p:sp>
        <p:nvSpPr>
          <p:cNvPr id="65" name="PlaceHolder 2"/>
          <p:cNvSpPr>
            <a:spLocks noGrp="1"/>
          </p:cNvSpPr>
          <p:nvPr>
            <p:ph type="body"/>
          </p:nvPr>
        </p:nvSpPr>
        <p:spPr>
          <a:xfrm>
            <a:off x="360000" y="1980000"/>
            <a:ext cx="4479480" cy="4680000"/>
          </a:xfrm>
          <a:prstGeom prst="rect">
            <a:avLst/>
          </a:prstGeom>
        </p:spPr>
        <p:txBody>
          <a:bodyPr lIns="0" rIns="0" tIns="0" bIns="0">
            <a:normAutofit/>
          </a:bodyPr>
          <a:p>
            <a:endParaRPr b="1" lang="en-GB" sz="2600" spc="-1" strike="noStrike">
              <a:solidFill>
                <a:srgbClr val="1c1c1c"/>
              </a:solidFill>
              <a:latin typeface="Source Sans Pro Semibold"/>
            </a:endParaRPr>
          </a:p>
        </p:txBody>
      </p:sp>
      <p:sp>
        <p:nvSpPr>
          <p:cNvPr id="66" name="PlaceHolder 3"/>
          <p:cNvSpPr>
            <a:spLocks noGrp="1"/>
          </p:cNvSpPr>
          <p:nvPr>
            <p:ph type="body"/>
          </p:nvPr>
        </p:nvSpPr>
        <p:spPr>
          <a:xfrm>
            <a:off x="5063760" y="1980000"/>
            <a:ext cx="4479480" cy="2232000"/>
          </a:xfrm>
          <a:prstGeom prst="rect">
            <a:avLst/>
          </a:prstGeom>
        </p:spPr>
        <p:txBody>
          <a:bodyPr lIns="0" rIns="0" tIns="0" bIns="0">
            <a:normAutofit/>
          </a:bodyPr>
          <a:p>
            <a:endParaRPr b="1" lang="en-GB" sz="2600" spc="-1" strike="noStrike">
              <a:solidFill>
                <a:srgbClr val="1c1c1c"/>
              </a:solidFill>
              <a:latin typeface="Source Sans Pro Semibold"/>
            </a:endParaRPr>
          </a:p>
        </p:txBody>
      </p:sp>
      <p:sp>
        <p:nvSpPr>
          <p:cNvPr id="67" name="PlaceHolder 4"/>
          <p:cNvSpPr>
            <a:spLocks noGrp="1"/>
          </p:cNvSpPr>
          <p:nvPr>
            <p:ph type="body"/>
          </p:nvPr>
        </p:nvSpPr>
        <p:spPr>
          <a:xfrm>
            <a:off x="5063760" y="4424400"/>
            <a:ext cx="4479480" cy="2232000"/>
          </a:xfrm>
          <a:prstGeom prst="rect">
            <a:avLst/>
          </a:prstGeom>
        </p:spPr>
        <p:txBody>
          <a:bodyPr lIns="0" rIns="0" tIns="0" bIns="0">
            <a:normAutofit/>
          </a:bodyPr>
          <a:p>
            <a:endParaRPr b="1" lang="en-GB" sz="2600" spc="-1" strike="noStrike">
              <a:solidFill>
                <a:srgbClr val="1c1c1c"/>
              </a:solidFill>
              <a:latin typeface="Source Sans Pro Semibold"/>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360000" y="360000"/>
            <a:ext cx="9360000" cy="900000"/>
          </a:xfrm>
          <a:prstGeom prst="rect">
            <a:avLst/>
          </a:prstGeom>
        </p:spPr>
        <p:txBody>
          <a:bodyPr lIns="0" rIns="0" tIns="0" bIns="0" anchor="b"/>
          <a:p>
            <a:endParaRPr b="1" lang="en-GB" sz="3200" spc="-1" strike="noStrike">
              <a:solidFill>
                <a:srgbClr val="ffffff"/>
              </a:solidFill>
              <a:latin typeface="Source Sans Pro Black"/>
            </a:endParaRPr>
          </a:p>
        </p:txBody>
      </p:sp>
      <p:sp>
        <p:nvSpPr>
          <p:cNvPr id="69" name="PlaceHolder 2"/>
          <p:cNvSpPr>
            <a:spLocks noGrp="1"/>
          </p:cNvSpPr>
          <p:nvPr>
            <p:ph type="body"/>
          </p:nvPr>
        </p:nvSpPr>
        <p:spPr>
          <a:xfrm>
            <a:off x="360000" y="1980000"/>
            <a:ext cx="4479480" cy="2232000"/>
          </a:xfrm>
          <a:prstGeom prst="rect">
            <a:avLst/>
          </a:prstGeom>
        </p:spPr>
        <p:txBody>
          <a:bodyPr lIns="0" rIns="0" tIns="0" bIns="0">
            <a:normAutofit/>
          </a:bodyPr>
          <a:p>
            <a:endParaRPr b="1" lang="en-GB" sz="2600" spc="-1" strike="noStrike">
              <a:solidFill>
                <a:srgbClr val="1c1c1c"/>
              </a:solidFill>
              <a:latin typeface="Source Sans Pro Semibold"/>
            </a:endParaRPr>
          </a:p>
        </p:txBody>
      </p:sp>
      <p:sp>
        <p:nvSpPr>
          <p:cNvPr id="70" name="PlaceHolder 3"/>
          <p:cNvSpPr>
            <a:spLocks noGrp="1"/>
          </p:cNvSpPr>
          <p:nvPr>
            <p:ph type="body"/>
          </p:nvPr>
        </p:nvSpPr>
        <p:spPr>
          <a:xfrm>
            <a:off x="5063760" y="1980000"/>
            <a:ext cx="4479480" cy="2232000"/>
          </a:xfrm>
          <a:prstGeom prst="rect">
            <a:avLst/>
          </a:prstGeom>
        </p:spPr>
        <p:txBody>
          <a:bodyPr lIns="0" rIns="0" tIns="0" bIns="0">
            <a:normAutofit/>
          </a:bodyPr>
          <a:p>
            <a:endParaRPr b="1" lang="en-GB" sz="2600" spc="-1" strike="noStrike">
              <a:solidFill>
                <a:srgbClr val="1c1c1c"/>
              </a:solidFill>
              <a:latin typeface="Source Sans Pro Semibold"/>
            </a:endParaRPr>
          </a:p>
        </p:txBody>
      </p:sp>
      <p:sp>
        <p:nvSpPr>
          <p:cNvPr id="71" name="PlaceHolder 4"/>
          <p:cNvSpPr>
            <a:spLocks noGrp="1"/>
          </p:cNvSpPr>
          <p:nvPr>
            <p:ph type="body"/>
          </p:nvPr>
        </p:nvSpPr>
        <p:spPr>
          <a:xfrm>
            <a:off x="360000" y="4424400"/>
            <a:ext cx="9180000" cy="2232000"/>
          </a:xfrm>
          <a:prstGeom prst="rect">
            <a:avLst/>
          </a:prstGeom>
        </p:spPr>
        <p:txBody>
          <a:bodyPr lIns="0" rIns="0" tIns="0" bIns="0">
            <a:normAutofit/>
          </a:bodyPr>
          <a:p>
            <a:endParaRPr b="1" lang="en-GB" sz="2600" spc="-1" strike="noStrike">
              <a:solidFill>
                <a:srgbClr val="1c1c1c"/>
              </a:solidFill>
              <a:latin typeface="Source Sans Pro Semibold"/>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360000" y="360000"/>
            <a:ext cx="9360000" cy="900000"/>
          </a:xfrm>
          <a:prstGeom prst="rect">
            <a:avLst/>
          </a:prstGeom>
        </p:spPr>
        <p:txBody>
          <a:bodyPr lIns="0" rIns="0" tIns="0" bIns="0" anchor="b"/>
          <a:p>
            <a:endParaRPr b="1" lang="en-GB" sz="3200" spc="-1" strike="noStrike">
              <a:solidFill>
                <a:srgbClr val="ffffff"/>
              </a:solidFill>
              <a:latin typeface="Source Sans Pro Black"/>
            </a:endParaRPr>
          </a:p>
        </p:txBody>
      </p:sp>
      <p:sp>
        <p:nvSpPr>
          <p:cNvPr id="73" name="PlaceHolder 2"/>
          <p:cNvSpPr>
            <a:spLocks noGrp="1"/>
          </p:cNvSpPr>
          <p:nvPr>
            <p:ph type="body"/>
          </p:nvPr>
        </p:nvSpPr>
        <p:spPr>
          <a:xfrm>
            <a:off x="360000" y="1980000"/>
            <a:ext cx="9180000" cy="2232000"/>
          </a:xfrm>
          <a:prstGeom prst="rect">
            <a:avLst/>
          </a:prstGeom>
        </p:spPr>
        <p:txBody>
          <a:bodyPr lIns="0" rIns="0" tIns="0" bIns="0">
            <a:normAutofit/>
          </a:bodyPr>
          <a:p>
            <a:endParaRPr b="1" lang="en-GB" sz="2600" spc="-1" strike="noStrike">
              <a:solidFill>
                <a:srgbClr val="1c1c1c"/>
              </a:solidFill>
              <a:latin typeface="Source Sans Pro Semibold"/>
            </a:endParaRPr>
          </a:p>
        </p:txBody>
      </p:sp>
      <p:sp>
        <p:nvSpPr>
          <p:cNvPr id="74" name="PlaceHolder 3"/>
          <p:cNvSpPr>
            <a:spLocks noGrp="1"/>
          </p:cNvSpPr>
          <p:nvPr>
            <p:ph type="body"/>
          </p:nvPr>
        </p:nvSpPr>
        <p:spPr>
          <a:xfrm>
            <a:off x="360000" y="4424400"/>
            <a:ext cx="9180000" cy="2232000"/>
          </a:xfrm>
          <a:prstGeom prst="rect">
            <a:avLst/>
          </a:prstGeom>
        </p:spPr>
        <p:txBody>
          <a:bodyPr lIns="0" rIns="0" tIns="0" bIns="0">
            <a:normAutofit/>
          </a:bodyPr>
          <a:p>
            <a:endParaRPr b="1" lang="en-GB" sz="2600" spc="-1" strike="noStrike">
              <a:solidFill>
                <a:srgbClr val="1c1c1c"/>
              </a:solidFill>
              <a:latin typeface="Source Sans Pro Semibold"/>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360000" y="360000"/>
            <a:ext cx="9360000" cy="900000"/>
          </a:xfrm>
          <a:prstGeom prst="rect">
            <a:avLst/>
          </a:prstGeom>
        </p:spPr>
        <p:txBody>
          <a:bodyPr lIns="0" rIns="0" tIns="0" bIns="0" anchor="b"/>
          <a:p>
            <a:endParaRPr b="1" lang="en-GB" sz="3200" spc="-1" strike="noStrike">
              <a:solidFill>
                <a:srgbClr val="ffffff"/>
              </a:solidFill>
              <a:latin typeface="Source Sans Pro Black"/>
            </a:endParaRPr>
          </a:p>
        </p:txBody>
      </p:sp>
      <p:sp>
        <p:nvSpPr>
          <p:cNvPr id="76" name="PlaceHolder 2"/>
          <p:cNvSpPr>
            <a:spLocks noGrp="1"/>
          </p:cNvSpPr>
          <p:nvPr>
            <p:ph type="body"/>
          </p:nvPr>
        </p:nvSpPr>
        <p:spPr>
          <a:xfrm>
            <a:off x="360000" y="1980000"/>
            <a:ext cx="4479480" cy="2232000"/>
          </a:xfrm>
          <a:prstGeom prst="rect">
            <a:avLst/>
          </a:prstGeom>
        </p:spPr>
        <p:txBody>
          <a:bodyPr lIns="0" rIns="0" tIns="0" bIns="0">
            <a:normAutofit/>
          </a:bodyPr>
          <a:p>
            <a:endParaRPr b="1" lang="en-GB" sz="2600" spc="-1" strike="noStrike">
              <a:solidFill>
                <a:srgbClr val="1c1c1c"/>
              </a:solidFill>
              <a:latin typeface="Source Sans Pro Semibold"/>
            </a:endParaRPr>
          </a:p>
        </p:txBody>
      </p:sp>
      <p:sp>
        <p:nvSpPr>
          <p:cNvPr id="77" name="PlaceHolder 3"/>
          <p:cNvSpPr>
            <a:spLocks noGrp="1"/>
          </p:cNvSpPr>
          <p:nvPr>
            <p:ph type="body"/>
          </p:nvPr>
        </p:nvSpPr>
        <p:spPr>
          <a:xfrm>
            <a:off x="5063760" y="1980000"/>
            <a:ext cx="4479480" cy="2232000"/>
          </a:xfrm>
          <a:prstGeom prst="rect">
            <a:avLst/>
          </a:prstGeom>
        </p:spPr>
        <p:txBody>
          <a:bodyPr lIns="0" rIns="0" tIns="0" bIns="0">
            <a:normAutofit/>
          </a:bodyPr>
          <a:p>
            <a:endParaRPr b="1" lang="en-GB" sz="2600" spc="-1" strike="noStrike">
              <a:solidFill>
                <a:srgbClr val="1c1c1c"/>
              </a:solidFill>
              <a:latin typeface="Source Sans Pro Semibold"/>
            </a:endParaRPr>
          </a:p>
        </p:txBody>
      </p:sp>
      <p:sp>
        <p:nvSpPr>
          <p:cNvPr id="78" name="PlaceHolder 4"/>
          <p:cNvSpPr>
            <a:spLocks noGrp="1"/>
          </p:cNvSpPr>
          <p:nvPr>
            <p:ph type="body"/>
          </p:nvPr>
        </p:nvSpPr>
        <p:spPr>
          <a:xfrm>
            <a:off x="5063760" y="4424400"/>
            <a:ext cx="4479480" cy="2232000"/>
          </a:xfrm>
          <a:prstGeom prst="rect">
            <a:avLst/>
          </a:prstGeom>
        </p:spPr>
        <p:txBody>
          <a:bodyPr lIns="0" rIns="0" tIns="0" bIns="0">
            <a:normAutofit/>
          </a:bodyPr>
          <a:p>
            <a:endParaRPr b="1" lang="en-GB" sz="2600" spc="-1" strike="noStrike">
              <a:solidFill>
                <a:srgbClr val="1c1c1c"/>
              </a:solidFill>
              <a:latin typeface="Source Sans Pro Semibold"/>
            </a:endParaRPr>
          </a:p>
        </p:txBody>
      </p:sp>
      <p:sp>
        <p:nvSpPr>
          <p:cNvPr id="79" name="PlaceHolder 5"/>
          <p:cNvSpPr>
            <a:spLocks noGrp="1"/>
          </p:cNvSpPr>
          <p:nvPr>
            <p:ph type="body"/>
          </p:nvPr>
        </p:nvSpPr>
        <p:spPr>
          <a:xfrm>
            <a:off x="360000" y="4424400"/>
            <a:ext cx="4479480" cy="2232000"/>
          </a:xfrm>
          <a:prstGeom prst="rect">
            <a:avLst/>
          </a:prstGeom>
        </p:spPr>
        <p:txBody>
          <a:bodyPr lIns="0" rIns="0" tIns="0" bIns="0">
            <a:normAutofit/>
          </a:bodyPr>
          <a:p>
            <a:endParaRPr b="1" lang="en-GB" sz="2600" spc="-1" strike="noStrike">
              <a:solidFill>
                <a:srgbClr val="1c1c1c"/>
              </a:solidFill>
              <a:latin typeface="Source Sans Pro Semibold"/>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360000" y="360000"/>
            <a:ext cx="9360000" cy="900000"/>
          </a:xfrm>
          <a:prstGeom prst="rect">
            <a:avLst/>
          </a:prstGeom>
        </p:spPr>
        <p:txBody>
          <a:bodyPr lIns="0" rIns="0" tIns="0" bIns="0" anchor="b"/>
          <a:p>
            <a:endParaRPr b="1" lang="en-GB" sz="3200" spc="-1" strike="noStrike">
              <a:solidFill>
                <a:srgbClr val="ffffff"/>
              </a:solidFill>
              <a:latin typeface="Source Sans Pro Black"/>
            </a:endParaRPr>
          </a:p>
        </p:txBody>
      </p:sp>
      <p:sp>
        <p:nvSpPr>
          <p:cNvPr id="81" name="PlaceHolder 2"/>
          <p:cNvSpPr>
            <a:spLocks noGrp="1"/>
          </p:cNvSpPr>
          <p:nvPr>
            <p:ph type="body"/>
          </p:nvPr>
        </p:nvSpPr>
        <p:spPr>
          <a:xfrm>
            <a:off x="360000" y="1980000"/>
            <a:ext cx="2955600" cy="2232000"/>
          </a:xfrm>
          <a:prstGeom prst="rect">
            <a:avLst/>
          </a:prstGeom>
        </p:spPr>
        <p:txBody>
          <a:bodyPr lIns="0" rIns="0" tIns="0" bIns="0">
            <a:normAutofit/>
          </a:bodyPr>
          <a:p>
            <a:endParaRPr b="1" lang="en-GB" sz="2600" spc="-1" strike="noStrike">
              <a:solidFill>
                <a:srgbClr val="1c1c1c"/>
              </a:solidFill>
              <a:latin typeface="Source Sans Pro Semibold"/>
            </a:endParaRPr>
          </a:p>
        </p:txBody>
      </p:sp>
      <p:sp>
        <p:nvSpPr>
          <p:cNvPr id="82" name="PlaceHolder 3"/>
          <p:cNvSpPr>
            <a:spLocks noGrp="1"/>
          </p:cNvSpPr>
          <p:nvPr>
            <p:ph type="body"/>
          </p:nvPr>
        </p:nvSpPr>
        <p:spPr>
          <a:xfrm>
            <a:off x="3463920" y="1980000"/>
            <a:ext cx="2955600" cy="2232000"/>
          </a:xfrm>
          <a:prstGeom prst="rect">
            <a:avLst/>
          </a:prstGeom>
        </p:spPr>
        <p:txBody>
          <a:bodyPr lIns="0" rIns="0" tIns="0" bIns="0">
            <a:normAutofit/>
          </a:bodyPr>
          <a:p>
            <a:endParaRPr b="1" lang="en-GB" sz="2600" spc="-1" strike="noStrike">
              <a:solidFill>
                <a:srgbClr val="1c1c1c"/>
              </a:solidFill>
              <a:latin typeface="Source Sans Pro Semibold"/>
            </a:endParaRPr>
          </a:p>
        </p:txBody>
      </p:sp>
      <p:sp>
        <p:nvSpPr>
          <p:cNvPr id="83" name="PlaceHolder 4"/>
          <p:cNvSpPr>
            <a:spLocks noGrp="1"/>
          </p:cNvSpPr>
          <p:nvPr>
            <p:ph type="body"/>
          </p:nvPr>
        </p:nvSpPr>
        <p:spPr>
          <a:xfrm>
            <a:off x="6567480" y="1980000"/>
            <a:ext cx="2955600" cy="2232000"/>
          </a:xfrm>
          <a:prstGeom prst="rect">
            <a:avLst/>
          </a:prstGeom>
        </p:spPr>
        <p:txBody>
          <a:bodyPr lIns="0" rIns="0" tIns="0" bIns="0">
            <a:normAutofit/>
          </a:bodyPr>
          <a:p>
            <a:endParaRPr b="1" lang="en-GB" sz="2600" spc="-1" strike="noStrike">
              <a:solidFill>
                <a:srgbClr val="1c1c1c"/>
              </a:solidFill>
              <a:latin typeface="Source Sans Pro Semibold"/>
            </a:endParaRPr>
          </a:p>
        </p:txBody>
      </p:sp>
      <p:sp>
        <p:nvSpPr>
          <p:cNvPr id="84" name="PlaceHolder 5"/>
          <p:cNvSpPr>
            <a:spLocks noGrp="1"/>
          </p:cNvSpPr>
          <p:nvPr>
            <p:ph type="body"/>
          </p:nvPr>
        </p:nvSpPr>
        <p:spPr>
          <a:xfrm>
            <a:off x="6567480" y="4424400"/>
            <a:ext cx="2955600" cy="2232000"/>
          </a:xfrm>
          <a:prstGeom prst="rect">
            <a:avLst/>
          </a:prstGeom>
        </p:spPr>
        <p:txBody>
          <a:bodyPr lIns="0" rIns="0" tIns="0" bIns="0">
            <a:normAutofit/>
          </a:bodyPr>
          <a:p>
            <a:endParaRPr b="1" lang="en-GB" sz="2600" spc="-1" strike="noStrike">
              <a:solidFill>
                <a:srgbClr val="1c1c1c"/>
              </a:solidFill>
              <a:latin typeface="Source Sans Pro Semibold"/>
            </a:endParaRPr>
          </a:p>
        </p:txBody>
      </p:sp>
      <p:sp>
        <p:nvSpPr>
          <p:cNvPr id="85" name="PlaceHolder 6"/>
          <p:cNvSpPr>
            <a:spLocks noGrp="1"/>
          </p:cNvSpPr>
          <p:nvPr>
            <p:ph type="body"/>
          </p:nvPr>
        </p:nvSpPr>
        <p:spPr>
          <a:xfrm>
            <a:off x="3463920" y="4424400"/>
            <a:ext cx="2955600" cy="2232000"/>
          </a:xfrm>
          <a:prstGeom prst="rect">
            <a:avLst/>
          </a:prstGeom>
        </p:spPr>
        <p:txBody>
          <a:bodyPr lIns="0" rIns="0" tIns="0" bIns="0">
            <a:normAutofit/>
          </a:bodyPr>
          <a:p>
            <a:endParaRPr b="1" lang="en-GB" sz="2600" spc="-1" strike="noStrike">
              <a:solidFill>
                <a:srgbClr val="1c1c1c"/>
              </a:solidFill>
              <a:latin typeface="Source Sans Pro Semibold"/>
            </a:endParaRPr>
          </a:p>
        </p:txBody>
      </p:sp>
      <p:sp>
        <p:nvSpPr>
          <p:cNvPr id="86" name="PlaceHolder 7"/>
          <p:cNvSpPr>
            <a:spLocks noGrp="1"/>
          </p:cNvSpPr>
          <p:nvPr>
            <p:ph type="body"/>
          </p:nvPr>
        </p:nvSpPr>
        <p:spPr>
          <a:xfrm>
            <a:off x="360000" y="4424400"/>
            <a:ext cx="2955600" cy="2232000"/>
          </a:xfrm>
          <a:prstGeom prst="rect">
            <a:avLst/>
          </a:prstGeom>
        </p:spPr>
        <p:txBody>
          <a:bodyPr lIns="0" rIns="0" tIns="0" bIns="0">
            <a:normAutofit/>
          </a:bodyPr>
          <a:p>
            <a:endParaRPr b="1" lang="en-GB" sz="2600" spc="-1" strike="noStrike">
              <a:solidFill>
                <a:srgbClr val="1c1c1c"/>
              </a:solidFill>
              <a:latin typeface="Source Sans Pro Semibold"/>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60000" y="360000"/>
            <a:ext cx="9360000" cy="900000"/>
          </a:xfrm>
          <a:prstGeom prst="rect">
            <a:avLst/>
          </a:prstGeom>
        </p:spPr>
        <p:txBody>
          <a:bodyPr lIns="0" rIns="0" tIns="0" bIns="0" anchor="b"/>
          <a:p>
            <a:endParaRPr b="1" lang="en-GB" sz="3200" spc="-1" strike="noStrike">
              <a:solidFill>
                <a:srgbClr val="ffffff"/>
              </a:solidFill>
              <a:latin typeface="Source Sans Pro Black"/>
            </a:endParaRPr>
          </a:p>
        </p:txBody>
      </p:sp>
      <p:sp>
        <p:nvSpPr>
          <p:cNvPr id="12" name="PlaceHolder 2"/>
          <p:cNvSpPr>
            <a:spLocks noGrp="1"/>
          </p:cNvSpPr>
          <p:nvPr>
            <p:ph type="body"/>
          </p:nvPr>
        </p:nvSpPr>
        <p:spPr>
          <a:xfrm>
            <a:off x="360000" y="1980000"/>
            <a:ext cx="9180000" cy="4680000"/>
          </a:xfrm>
          <a:prstGeom prst="rect">
            <a:avLst/>
          </a:prstGeom>
        </p:spPr>
        <p:txBody>
          <a:bodyPr lIns="0" rIns="0" tIns="0" bIns="0">
            <a:normAutofit/>
          </a:bodyPr>
          <a:p>
            <a:endParaRPr b="1" lang="en-GB" sz="2600" spc="-1" strike="noStrike">
              <a:solidFill>
                <a:srgbClr val="1c1c1c"/>
              </a:solidFill>
              <a:latin typeface="Source Sans Pro Semibold"/>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360000" y="360000"/>
            <a:ext cx="9360000" cy="900000"/>
          </a:xfrm>
          <a:prstGeom prst="rect">
            <a:avLst/>
          </a:prstGeom>
        </p:spPr>
        <p:txBody>
          <a:bodyPr lIns="0" rIns="0" tIns="0" bIns="0" anchor="b"/>
          <a:p>
            <a:endParaRPr b="1" lang="en-GB" sz="3200" spc="-1" strike="noStrike">
              <a:solidFill>
                <a:srgbClr val="ffffff"/>
              </a:solidFill>
              <a:latin typeface="Source Sans Pro Black"/>
            </a:endParaRPr>
          </a:p>
        </p:txBody>
      </p:sp>
      <p:sp>
        <p:nvSpPr>
          <p:cNvPr id="14" name="PlaceHolder 2"/>
          <p:cNvSpPr>
            <a:spLocks noGrp="1"/>
          </p:cNvSpPr>
          <p:nvPr>
            <p:ph type="body"/>
          </p:nvPr>
        </p:nvSpPr>
        <p:spPr>
          <a:xfrm>
            <a:off x="360000" y="1980000"/>
            <a:ext cx="4479480" cy="4680000"/>
          </a:xfrm>
          <a:prstGeom prst="rect">
            <a:avLst/>
          </a:prstGeom>
        </p:spPr>
        <p:txBody>
          <a:bodyPr lIns="0" rIns="0" tIns="0" bIns="0">
            <a:normAutofit/>
          </a:bodyPr>
          <a:p>
            <a:endParaRPr b="1" lang="en-GB" sz="2600" spc="-1" strike="noStrike">
              <a:solidFill>
                <a:srgbClr val="1c1c1c"/>
              </a:solidFill>
              <a:latin typeface="Source Sans Pro Semibold"/>
            </a:endParaRPr>
          </a:p>
        </p:txBody>
      </p:sp>
      <p:sp>
        <p:nvSpPr>
          <p:cNvPr id="15" name="PlaceHolder 3"/>
          <p:cNvSpPr>
            <a:spLocks noGrp="1"/>
          </p:cNvSpPr>
          <p:nvPr>
            <p:ph type="body"/>
          </p:nvPr>
        </p:nvSpPr>
        <p:spPr>
          <a:xfrm>
            <a:off x="5063760" y="1980000"/>
            <a:ext cx="4479480" cy="4680000"/>
          </a:xfrm>
          <a:prstGeom prst="rect">
            <a:avLst/>
          </a:prstGeom>
        </p:spPr>
        <p:txBody>
          <a:bodyPr lIns="0" rIns="0" tIns="0" bIns="0">
            <a:normAutofit/>
          </a:bodyPr>
          <a:p>
            <a:endParaRPr b="1" lang="en-GB" sz="2600" spc="-1" strike="noStrike">
              <a:solidFill>
                <a:srgbClr val="1c1c1c"/>
              </a:solidFill>
              <a:latin typeface="Source Sans Pro Semibold"/>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360000" y="360000"/>
            <a:ext cx="9360000" cy="900000"/>
          </a:xfrm>
          <a:prstGeom prst="rect">
            <a:avLst/>
          </a:prstGeom>
        </p:spPr>
        <p:txBody>
          <a:bodyPr lIns="0" rIns="0" tIns="0" bIns="0" anchor="b"/>
          <a:p>
            <a:endParaRPr b="1" lang="en-GB" sz="3200" spc="-1" strike="noStrike">
              <a:solidFill>
                <a:srgbClr val="ffffff"/>
              </a:solidFill>
              <a:latin typeface="Source Sans Pro Black"/>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360000" y="360000"/>
            <a:ext cx="9360000" cy="4173120"/>
          </a:xfrm>
          <a:prstGeom prst="rect">
            <a:avLst/>
          </a:prstGeom>
        </p:spPr>
        <p:txBody>
          <a:bodyPr lIns="0" rIns="0" tIns="0" bIns="0"/>
          <a:p>
            <a:endParaRPr b="0" lang="en-GB" sz="2600" spc="-1" strike="noStrike">
              <a:solidFill>
                <a:srgbClr val="1c1c1c"/>
              </a:solidFill>
              <a:latin typeface="Source Sans Pro Light"/>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60000" y="360000"/>
            <a:ext cx="9360000" cy="900000"/>
          </a:xfrm>
          <a:prstGeom prst="rect">
            <a:avLst/>
          </a:prstGeom>
        </p:spPr>
        <p:txBody>
          <a:bodyPr lIns="0" rIns="0" tIns="0" bIns="0" anchor="b"/>
          <a:p>
            <a:endParaRPr b="1" lang="en-GB" sz="3200" spc="-1" strike="noStrike">
              <a:solidFill>
                <a:srgbClr val="ffffff"/>
              </a:solidFill>
              <a:latin typeface="Source Sans Pro Black"/>
            </a:endParaRPr>
          </a:p>
        </p:txBody>
      </p:sp>
      <p:sp>
        <p:nvSpPr>
          <p:cNvPr id="19" name="PlaceHolder 2"/>
          <p:cNvSpPr>
            <a:spLocks noGrp="1"/>
          </p:cNvSpPr>
          <p:nvPr>
            <p:ph type="body"/>
          </p:nvPr>
        </p:nvSpPr>
        <p:spPr>
          <a:xfrm>
            <a:off x="360000" y="1980000"/>
            <a:ext cx="4479480" cy="2232000"/>
          </a:xfrm>
          <a:prstGeom prst="rect">
            <a:avLst/>
          </a:prstGeom>
        </p:spPr>
        <p:txBody>
          <a:bodyPr lIns="0" rIns="0" tIns="0" bIns="0">
            <a:normAutofit/>
          </a:bodyPr>
          <a:p>
            <a:endParaRPr b="1" lang="en-GB" sz="2600" spc="-1" strike="noStrike">
              <a:solidFill>
                <a:srgbClr val="1c1c1c"/>
              </a:solidFill>
              <a:latin typeface="Source Sans Pro Semibold"/>
            </a:endParaRPr>
          </a:p>
        </p:txBody>
      </p:sp>
      <p:sp>
        <p:nvSpPr>
          <p:cNvPr id="20" name="PlaceHolder 3"/>
          <p:cNvSpPr>
            <a:spLocks noGrp="1"/>
          </p:cNvSpPr>
          <p:nvPr>
            <p:ph type="body"/>
          </p:nvPr>
        </p:nvSpPr>
        <p:spPr>
          <a:xfrm>
            <a:off x="360000" y="4424400"/>
            <a:ext cx="4479480" cy="2232000"/>
          </a:xfrm>
          <a:prstGeom prst="rect">
            <a:avLst/>
          </a:prstGeom>
        </p:spPr>
        <p:txBody>
          <a:bodyPr lIns="0" rIns="0" tIns="0" bIns="0">
            <a:normAutofit/>
          </a:bodyPr>
          <a:p>
            <a:endParaRPr b="1" lang="en-GB" sz="2600" spc="-1" strike="noStrike">
              <a:solidFill>
                <a:srgbClr val="1c1c1c"/>
              </a:solidFill>
              <a:latin typeface="Source Sans Pro Semibold"/>
            </a:endParaRPr>
          </a:p>
        </p:txBody>
      </p:sp>
      <p:sp>
        <p:nvSpPr>
          <p:cNvPr id="21" name="PlaceHolder 4"/>
          <p:cNvSpPr>
            <a:spLocks noGrp="1"/>
          </p:cNvSpPr>
          <p:nvPr>
            <p:ph type="body"/>
          </p:nvPr>
        </p:nvSpPr>
        <p:spPr>
          <a:xfrm>
            <a:off x="5063760" y="1980000"/>
            <a:ext cx="4479480" cy="4680000"/>
          </a:xfrm>
          <a:prstGeom prst="rect">
            <a:avLst/>
          </a:prstGeom>
        </p:spPr>
        <p:txBody>
          <a:bodyPr lIns="0" rIns="0" tIns="0" bIns="0">
            <a:normAutofit/>
          </a:bodyPr>
          <a:p>
            <a:endParaRPr b="1" lang="en-GB" sz="2600" spc="-1" strike="noStrike">
              <a:solidFill>
                <a:srgbClr val="1c1c1c"/>
              </a:solidFill>
              <a:latin typeface="Source Sans Pro Semibold"/>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60000" y="360000"/>
            <a:ext cx="9360000" cy="900000"/>
          </a:xfrm>
          <a:prstGeom prst="rect">
            <a:avLst/>
          </a:prstGeom>
        </p:spPr>
        <p:txBody>
          <a:bodyPr lIns="0" rIns="0" tIns="0" bIns="0" anchor="b"/>
          <a:p>
            <a:endParaRPr b="1" lang="en-GB" sz="3200" spc="-1" strike="noStrike">
              <a:solidFill>
                <a:srgbClr val="ffffff"/>
              </a:solidFill>
              <a:latin typeface="Source Sans Pro Black"/>
            </a:endParaRPr>
          </a:p>
        </p:txBody>
      </p:sp>
      <p:sp>
        <p:nvSpPr>
          <p:cNvPr id="23" name="PlaceHolder 2"/>
          <p:cNvSpPr>
            <a:spLocks noGrp="1"/>
          </p:cNvSpPr>
          <p:nvPr>
            <p:ph type="body"/>
          </p:nvPr>
        </p:nvSpPr>
        <p:spPr>
          <a:xfrm>
            <a:off x="360000" y="1980000"/>
            <a:ext cx="4479480" cy="4680000"/>
          </a:xfrm>
          <a:prstGeom prst="rect">
            <a:avLst/>
          </a:prstGeom>
        </p:spPr>
        <p:txBody>
          <a:bodyPr lIns="0" rIns="0" tIns="0" bIns="0">
            <a:normAutofit/>
          </a:bodyPr>
          <a:p>
            <a:endParaRPr b="1" lang="en-GB" sz="2600" spc="-1" strike="noStrike">
              <a:solidFill>
                <a:srgbClr val="1c1c1c"/>
              </a:solidFill>
              <a:latin typeface="Source Sans Pro Semibold"/>
            </a:endParaRPr>
          </a:p>
        </p:txBody>
      </p:sp>
      <p:sp>
        <p:nvSpPr>
          <p:cNvPr id="24" name="PlaceHolder 3"/>
          <p:cNvSpPr>
            <a:spLocks noGrp="1"/>
          </p:cNvSpPr>
          <p:nvPr>
            <p:ph type="body"/>
          </p:nvPr>
        </p:nvSpPr>
        <p:spPr>
          <a:xfrm>
            <a:off x="5063760" y="1980000"/>
            <a:ext cx="4479480" cy="2232000"/>
          </a:xfrm>
          <a:prstGeom prst="rect">
            <a:avLst/>
          </a:prstGeom>
        </p:spPr>
        <p:txBody>
          <a:bodyPr lIns="0" rIns="0" tIns="0" bIns="0">
            <a:normAutofit/>
          </a:bodyPr>
          <a:p>
            <a:endParaRPr b="1" lang="en-GB" sz="2600" spc="-1" strike="noStrike">
              <a:solidFill>
                <a:srgbClr val="1c1c1c"/>
              </a:solidFill>
              <a:latin typeface="Source Sans Pro Semibold"/>
            </a:endParaRPr>
          </a:p>
        </p:txBody>
      </p:sp>
      <p:sp>
        <p:nvSpPr>
          <p:cNvPr id="25" name="PlaceHolder 4"/>
          <p:cNvSpPr>
            <a:spLocks noGrp="1"/>
          </p:cNvSpPr>
          <p:nvPr>
            <p:ph type="body"/>
          </p:nvPr>
        </p:nvSpPr>
        <p:spPr>
          <a:xfrm>
            <a:off x="5063760" y="4424400"/>
            <a:ext cx="4479480" cy="2232000"/>
          </a:xfrm>
          <a:prstGeom prst="rect">
            <a:avLst/>
          </a:prstGeom>
        </p:spPr>
        <p:txBody>
          <a:bodyPr lIns="0" rIns="0" tIns="0" bIns="0">
            <a:normAutofit/>
          </a:bodyPr>
          <a:p>
            <a:endParaRPr b="1" lang="en-GB" sz="2600" spc="-1" strike="noStrike">
              <a:solidFill>
                <a:srgbClr val="1c1c1c"/>
              </a:solidFill>
              <a:latin typeface="Source Sans Pro Semibold"/>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60000" y="360000"/>
            <a:ext cx="9360000" cy="900000"/>
          </a:xfrm>
          <a:prstGeom prst="rect">
            <a:avLst/>
          </a:prstGeom>
        </p:spPr>
        <p:txBody>
          <a:bodyPr lIns="0" rIns="0" tIns="0" bIns="0" anchor="b"/>
          <a:p>
            <a:endParaRPr b="1" lang="en-GB" sz="3200" spc="-1" strike="noStrike">
              <a:solidFill>
                <a:srgbClr val="ffffff"/>
              </a:solidFill>
              <a:latin typeface="Source Sans Pro Black"/>
            </a:endParaRPr>
          </a:p>
        </p:txBody>
      </p:sp>
      <p:sp>
        <p:nvSpPr>
          <p:cNvPr id="27" name="PlaceHolder 2"/>
          <p:cNvSpPr>
            <a:spLocks noGrp="1"/>
          </p:cNvSpPr>
          <p:nvPr>
            <p:ph type="body"/>
          </p:nvPr>
        </p:nvSpPr>
        <p:spPr>
          <a:xfrm>
            <a:off x="360000" y="1980000"/>
            <a:ext cx="4479480" cy="2232000"/>
          </a:xfrm>
          <a:prstGeom prst="rect">
            <a:avLst/>
          </a:prstGeom>
        </p:spPr>
        <p:txBody>
          <a:bodyPr lIns="0" rIns="0" tIns="0" bIns="0">
            <a:normAutofit/>
          </a:bodyPr>
          <a:p>
            <a:endParaRPr b="1" lang="en-GB" sz="2600" spc="-1" strike="noStrike">
              <a:solidFill>
                <a:srgbClr val="1c1c1c"/>
              </a:solidFill>
              <a:latin typeface="Source Sans Pro Semibold"/>
            </a:endParaRPr>
          </a:p>
        </p:txBody>
      </p:sp>
      <p:sp>
        <p:nvSpPr>
          <p:cNvPr id="28" name="PlaceHolder 3"/>
          <p:cNvSpPr>
            <a:spLocks noGrp="1"/>
          </p:cNvSpPr>
          <p:nvPr>
            <p:ph type="body"/>
          </p:nvPr>
        </p:nvSpPr>
        <p:spPr>
          <a:xfrm>
            <a:off x="5063760" y="1980000"/>
            <a:ext cx="4479480" cy="2232000"/>
          </a:xfrm>
          <a:prstGeom prst="rect">
            <a:avLst/>
          </a:prstGeom>
        </p:spPr>
        <p:txBody>
          <a:bodyPr lIns="0" rIns="0" tIns="0" bIns="0">
            <a:normAutofit/>
          </a:bodyPr>
          <a:p>
            <a:endParaRPr b="1" lang="en-GB" sz="2600" spc="-1" strike="noStrike">
              <a:solidFill>
                <a:srgbClr val="1c1c1c"/>
              </a:solidFill>
              <a:latin typeface="Source Sans Pro Semibold"/>
            </a:endParaRPr>
          </a:p>
        </p:txBody>
      </p:sp>
      <p:sp>
        <p:nvSpPr>
          <p:cNvPr id="29" name="PlaceHolder 4"/>
          <p:cNvSpPr>
            <a:spLocks noGrp="1"/>
          </p:cNvSpPr>
          <p:nvPr>
            <p:ph type="body"/>
          </p:nvPr>
        </p:nvSpPr>
        <p:spPr>
          <a:xfrm>
            <a:off x="360000" y="4424400"/>
            <a:ext cx="9180000" cy="2232000"/>
          </a:xfrm>
          <a:prstGeom prst="rect">
            <a:avLst/>
          </a:prstGeom>
        </p:spPr>
        <p:txBody>
          <a:bodyPr lIns="0" rIns="0" tIns="0" bIns="0">
            <a:normAutofit/>
          </a:bodyPr>
          <a:p>
            <a:endParaRPr b="1" lang="en-GB" sz="2600" spc="-1" strike="noStrike">
              <a:solidFill>
                <a:srgbClr val="1c1c1c"/>
              </a:solidFill>
              <a:latin typeface="Source Sans Pro Semibold"/>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0" y="180000"/>
            <a:ext cx="9720000" cy="1260000"/>
          </a:xfrm>
          <a:prstGeom prst="rect">
            <a:avLst/>
          </a:prstGeom>
          <a:solidFill>
            <a:srgbClr val="e74c3c"/>
          </a:solidFill>
          <a:ln w="72000">
            <a:noFill/>
          </a:ln>
        </p:spPr>
        <p:style>
          <a:lnRef idx="0"/>
          <a:fillRef idx="0"/>
          <a:effectRef idx="0"/>
          <a:fontRef idx="minor"/>
        </p:style>
      </p:sp>
      <p:sp>
        <p:nvSpPr>
          <p:cNvPr id="1" name="CustomShape 2"/>
          <p:cNvSpPr/>
          <p:nvPr/>
        </p:nvSpPr>
        <p:spPr>
          <a:xfrm>
            <a:off x="7560000" y="6840000"/>
            <a:ext cx="2520000" cy="540000"/>
          </a:xfrm>
          <a:prstGeom prst="rect">
            <a:avLst/>
          </a:prstGeom>
          <a:solidFill>
            <a:srgbClr val="e74c3c"/>
          </a:solidFill>
          <a:ln w="72000">
            <a:noFill/>
          </a:ln>
        </p:spPr>
        <p:style>
          <a:lnRef idx="0"/>
          <a:fillRef idx="0"/>
          <a:effectRef idx="0"/>
          <a:fontRef idx="minor"/>
        </p:style>
      </p:sp>
      <p:sp>
        <p:nvSpPr>
          <p:cNvPr id="2" name="CustomShape 3"/>
          <p:cNvSpPr/>
          <p:nvPr/>
        </p:nvSpPr>
        <p:spPr>
          <a:xfrm>
            <a:off x="900000" y="6840000"/>
            <a:ext cx="6480000" cy="540000"/>
          </a:xfrm>
          <a:prstGeom prst="rect">
            <a:avLst/>
          </a:prstGeom>
          <a:solidFill>
            <a:srgbClr val="bdc3c7"/>
          </a:solidFill>
          <a:ln w="72000">
            <a:noFill/>
          </a:ln>
        </p:spPr>
        <p:style>
          <a:lnRef idx="0"/>
          <a:fillRef idx="0"/>
          <a:effectRef idx="0"/>
          <a:fontRef idx="minor"/>
        </p:style>
      </p:sp>
      <p:sp>
        <p:nvSpPr>
          <p:cNvPr id="3" name="CustomShape 4"/>
          <p:cNvSpPr/>
          <p:nvPr/>
        </p:nvSpPr>
        <p:spPr>
          <a:xfrm>
            <a:off x="180000" y="6840000"/>
            <a:ext cx="540000" cy="540000"/>
          </a:xfrm>
          <a:prstGeom prst="rect">
            <a:avLst/>
          </a:prstGeom>
          <a:noFill/>
          <a:ln w="72000">
            <a:noFill/>
          </a:ln>
        </p:spPr>
        <p:style>
          <a:lnRef idx="0"/>
          <a:fillRef idx="0"/>
          <a:effectRef idx="0"/>
          <a:fontRef idx="minor"/>
        </p:style>
      </p:sp>
      <p:sp>
        <p:nvSpPr>
          <p:cNvPr id="4" name="PlaceHolder 5"/>
          <p:cNvSpPr>
            <a:spLocks noGrp="1"/>
          </p:cNvSpPr>
          <p:nvPr>
            <p:ph type="title"/>
          </p:nvPr>
        </p:nvSpPr>
        <p:spPr>
          <a:xfrm>
            <a:off x="360000" y="360000"/>
            <a:ext cx="9360000" cy="900000"/>
          </a:xfrm>
          <a:prstGeom prst="rect">
            <a:avLst/>
          </a:prstGeom>
        </p:spPr>
        <p:txBody>
          <a:bodyPr lIns="0" rIns="0" tIns="0" bIns="0" anchor="b"/>
          <a:p>
            <a:r>
              <a:rPr b="1" lang="en-GB" sz="3200" spc="-1" strike="noStrike">
                <a:solidFill>
                  <a:srgbClr val="ffffff"/>
                </a:solidFill>
                <a:latin typeface="Source Sans Pro Black"/>
              </a:rPr>
              <a:t>Click to edit the title text format</a:t>
            </a:r>
            <a:endParaRPr b="1" lang="en-GB" sz="3200" spc="-1" strike="noStrike">
              <a:solidFill>
                <a:srgbClr val="ffffff"/>
              </a:solidFill>
              <a:latin typeface="Source Sans Pro Black"/>
            </a:endParaRPr>
          </a:p>
        </p:txBody>
      </p:sp>
      <p:sp>
        <p:nvSpPr>
          <p:cNvPr id="5" name="PlaceHolder 6"/>
          <p:cNvSpPr>
            <a:spLocks noGrp="1"/>
          </p:cNvSpPr>
          <p:nvPr>
            <p:ph type="body"/>
          </p:nvPr>
        </p:nvSpPr>
        <p:spPr>
          <a:xfrm>
            <a:off x="360000" y="1980000"/>
            <a:ext cx="9180000" cy="4680000"/>
          </a:xfrm>
          <a:prstGeom prst="rect">
            <a:avLst/>
          </a:prstGeom>
        </p:spPr>
        <p:txBody>
          <a:bodyPr lIns="0" rIns="0" tIns="0" bIns="0">
            <a:normAutofit/>
          </a:bodyPr>
          <a:p>
            <a:pPr>
              <a:spcAft>
                <a:spcPts val="1142"/>
              </a:spcAft>
            </a:pPr>
            <a:r>
              <a:rPr b="1" lang="en-GB" sz="2600" spc="-1" strike="noStrike">
                <a:solidFill>
                  <a:srgbClr val="1c1c1c"/>
                </a:solidFill>
                <a:latin typeface="Source Sans Pro Semibold"/>
              </a:rPr>
              <a:t>Click to edit the outline text format</a:t>
            </a:r>
            <a:endParaRPr b="1" lang="en-GB" sz="2600" spc="-1" strike="noStrike">
              <a:solidFill>
                <a:srgbClr val="1c1c1c"/>
              </a:solidFill>
              <a:latin typeface="Source Sans Pro Semibold"/>
            </a:endParaRPr>
          </a:p>
          <a:p>
            <a:pPr lvl="1" marL="288000">
              <a:spcAft>
                <a:spcPts val="1134"/>
              </a:spcAft>
            </a:pPr>
            <a:r>
              <a:rPr b="0" lang="en-GB" sz="2200" spc="-1" strike="noStrike">
                <a:solidFill>
                  <a:srgbClr val="1c1c1c"/>
                </a:solidFill>
                <a:latin typeface="Source Sans Pro Light"/>
              </a:rPr>
              <a:t>Second Outline Level</a:t>
            </a:r>
            <a:endParaRPr b="0" lang="en-GB" sz="2200" spc="-1" strike="noStrike">
              <a:solidFill>
                <a:srgbClr val="1c1c1c"/>
              </a:solidFill>
              <a:latin typeface="Source Sans Pro Light"/>
            </a:endParaRPr>
          </a:p>
          <a:p>
            <a:pPr lvl="2" marL="576000">
              <a:spcAft>
                <a:spcPts val="850"/>
              </a:spcAft>
            </a:pPr>
            <a:r>
              <a:rPr b="0" lang="en-GB" sz="1800" spc="-1" strike="noStrike">
                <a:solidFill>
                  <a:srgbClr val="1c1c1c"/>
                </a:solidFill>
                <a:latin typeface="Source Sans Pro Light"/>
              </a:rPr>
              <a:t>Third Outline Level</a:t>
            </a:r>
            <a:endParaRPr b="0" lang="en-GB" sz="1800" spc="-1" strike="noStrike">
              <a:solidFill>
                <a:srgbClr val="1c1c1c"/>
              </a:solidFill>
              <a:latin typeface="Source Sans Pro Light"/>
            </a:endParaRPr>
          </a:p>
          <a:p>
            <a:pPr lvl="3" marL="864000">
              <a:spcAft>
                <a:spcPts val="567"/>
              </a:spcAft>
            </a:pPr>
            <a:r>
              <a:rPr b="0" lang="en-GB" sz="1600" spc="-1" strike="noStrike">
                <a:solidFill>
                  <a:srgbClr val="1c1c1c"/>
                </a:solidFill>
                <a:latin typeface="Source Sans Pro Light"/>
              </a:rPr>
              <a:t>Fourth Outline Level</a:t>
            </a:r>
            <a:endParaRPr b="0" lang="en-GB" sz="1600" spc="-1" strike="noStrike">
              <a:solidFill>
                <a:srgbClr val="1c1c1c"/>
              </a:solidFill>
              <a:latin typeface="Source Sans Pro Light"/>
            </a:endParaRPr>
          </a:p>
          <a:p>
            <a:pPr lvl="4" marL="1152000">
              <a:spcAft>
                <a:spcPts val="283"/>
              </a:spcAft>
            </a:pPr>
            <a:r>
              <a:rPr b="0" lang="en-GB" sz="1600" spc="-1" strike="noStrike">
                <a:solidFill>
                  <a:srgbClr val="1c1c1c"/>
                </a:solidFill>
                <a:latin typeface="Source Sans Pro Light"/>
              </a:rPr>
              <a:t>Fifth Outline Level</a:t>
            </a:r>
            <a:endParaRPr b="0" lang="en-GB" sz="1600" spc="-1" strike="noStrike">
              <a:solidFill>
                <a:srgbClr val="1c1c1c"/>
              </a:solidFill>
              <a:latin typeface="Source Sans Pro Light"/>
            </a:endParaRPr>
          </a:p>
          <a:p>
            <a:pPr lvl="5" marL="1440000">
              <a:spcAft>
                <a:spcPts val="283"/>
              </a:spcAft>
            </a:pPr>
            <a:r>
              <a:rPr b="0" lang="en-GB" sz="1600" spc="-1" strike="noStrike">
                <a:solidFill>
                  <a:srgbClr val="1c1c1c"/>
                </a:solidFill>
                <a:latin typeface="Source Sans Pro Light"/>
              </a:rPr>
              <a:t>Sixth Outline Level</a:t>
            </a:r>
            <a:endParaRPr b="0" lang="en-GB" sz="1600" spc="-1" strike="noStrike">
              <a:solidFill>
                <a:srgbClr val="1c1c1c"/>
              </a:solidFill>
              <a:latin typeface="Source Sans Pro Light"/>
            </a:endParaRPr>
          </a:p>
          <a:p>
            <a:pPr lvl="6" marL="1728000">
              <a:spcAft>
                <a:spcPts val="283"/>
              </a:spcAft>
            </a:pPr>
            <a:r>
              <a:rPr b="0" lang="en-GB" sz="1600" spc="-1" strike="noStrike">
                <a:solidFill>
                  <a:srgbClr val="1c1c1c"/>
                </a:solidFill>
                <a:latin typeface="Source Sans Pro Light"/>
              </a:rPr>
              <a:t>Seventh Outline Level</a:t>
            </a:r>
            <a:endParaRPr b="0" lang="en-GB" sz="1600" spc="-1" strike="noStrike">
              <a:solidFill>
                <a:srgbClr val="1c1c1c"/>
              </a:solidFill>
              <a:latin typeface="Source Sans Pro Light"/>
            </a:endParaRPr>
          </a:p>
        </p:txBody>
      </p:sp>
      <p:sp>
        <p:nvSpPr>
          <p:cNvPr id="6" name="PlaceHolder 7"/>
          <p:cNvSpPr>
            <a:spLocks noGrp="1"/>
          </p:cNvSpPr>
          <p:nvPr>
            <p:ph type="dt"/>
          </p:nvPr>
        </p:nvSpPr>
        <p:spPr>
          <a:xfrm>
            <a:off x="7560000" y="6840000"/>
            <a:ext cx="2340000" cy="521640"/>
          </a:xfrm>
          <a:prstGeom prst="rect">
            <a:avLst/>
          </a:prstGeom>
        </p:spPr>
        <p:txBody>
          <a:bodyPr lIns="0" rIns="0" tIns="0" bIns="0" anchor="ctr"/>
          <a:p>
            <a:pPr algn="r"/>
            <a:r>
              <a:rPr b="1" lang="en-GB" sz="1800" spc="-1" strike="noStrike">
                <a:solidFill>
                  <a:srgbClr val="ffffff"/>
                </a:solidFill>
                <a:latin typeface="Source Sans Pro Black"/>
              </a:rPr>
              <a:t>&lt;date/time&gt;</a:t>
            </a:r>
            <a:endParaRPr b="1" lang="en-GB" sz="1800" spc="-1" strike="noStrike">
              <a:solidFill>
                <a:srgbClr val="ffffff"/>
              </a:solidFill>
              <a:latin typeface="Source Sans Pro Black"/>
            </a:endParaRPr>
          </a:p>
        </p:txBody>
      </p:sp>
      <p:sp>
        <p:nvSpPr>
          <p:cNvPr id="7" name="PlaceHolder 8"/>
          <p:cNvSpPr>
            <a:spLocks noGrp="1"/>
          </p:cNvSpPr>
          <p:nvPr>
            <p:ph type="ftr"/>
          </p:nvPr>
        </p:nvSpPr>
        <p:spPr>
          <a:xfrm>
            <a:off x="1080000" y="6840000"/>
            <a:ext cx="3240000" cy="540000"/>
          </a:xfrm>
          <a:prstGeom prst="rect">
            <a:avLst/>
          </a:prstGeom>
        </p:spPr>
        <p:txBody>
          <a:bodyPr lIns="0" rIns="0" tIns="0" bIns="0" anchor="ctr"/>
          <a:p>
            <a:pPr algn="ctr"/>
            <a:r>
              <a:rPr b="1" lang="en-GB" sz="1800" spc="-1" strike="noStrike">
                <a:solidFill>
                  <a:srgbClr val="ffffff"/>
                </a:solidFill>
                <a:latin typeface="Source Sans Pro Black"/>
              </a:rPr>
              <a:t>&lt;footer&gt;</a:t>
            </a:r>
            <a:endParaRPr b="1" lang="en-GB" sz="1800" spc="-1" strike="noStrike">
              <a:solidFill>
                <a:srgbClr val="ffffff"/>
              </a:solidFill>
              <a:latin typeface="Source Sans Pro Black"/>
            </a:endParaRPr>
          </a:p>
        </p:txBody>
      </p:sp>
      <p:sp>
        <p:nvSpPr>
          <p:cNvPr id="8" name="PlaceHolder 9"/>
          <p:cNvSpPr>
            <a:spLocks noGrp="1"/>
          </p:cNvSpPr>
          <p:nvPr>
            <p:ph type="sldNum"/>
          </p:nvPr>
        </p:nvSpPr>
        <p:spPr>
          <a:xfrm>
            <a:off x="180000" y="6840000"/>
            <a:ext cx="540000" cy="540000"/>
          </a:xfrm>
          <a:prstGeom prst="rect">
            <a:avLst/>
          </a:prstGeom>
        </p:spPr>
        <p:txBody>
          <a:bodyPr lIns="0" rIns="0" tIns="0" bIns="0" anchor="ctr"/>
          <a:p>
            <a:pPr algn="ctr"/>
            <a:fld id="{2D3F8194-7119-46BB-8DCF-45BB810F114A}" type="slidenum">
              <a:rPr b="1" lang="en-GB" sz="1800" spc="-1" strike="noStrike">
                <a:solidFill>
                  <a:srgbClr val="ffffff"/>
                </a:solidFill>
                <a:latin typeface="Source Sans Pro Black"/>
              </a:rPr>
              <a:t>&lt;number&gt;</a:t>
            </a:fld>
            <a:endParaRPr b="1" lang="en-GB" sz="1800" spc="-1" strike="noStrike">
              <a:solidFill>
                <a:srgbClr val="ffffff"/>
              </a:solidFill>
              <a:latin typeface="Source Sans Pro Black"/>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CustomShape 1"/>
          <p:cNvSpPr/>
          <p:nvPr/>
        </p:nvSpPr>
        <p:spPr>
          <a:xfrm>
            <a:off x="0" y="3150000"/>
            <a:ext cx="9720000" cy="1260000"/>
          </a:xfrm>
          <a:prstGeom prst="rect">
            <a:avLst/>
          </a:prstGeom>
          <a:solidFill>
            <a:srgbClr val="e74c3c"/>
          </a:solidFill>
          <a:ln>
            <a:noFill/>
          </a:ln>
        </p:spPr>
        <p:style>
          <a:lnRef idx="0"/>
          <a:fillRef idx="0"/>
          <a:effectRef idx="0"/>
          <a:fontRef idx="minor"/>
        </p:style>
      </p:sp>
      <p:sp>
        <p:nvSpPr>
          <p:cNvPr id="46" name="PlaceHolder 2"/>
          <p:cNvSpPr>
            <a:spLocks noGrp="1"/>
          </p:cNvSpPr>
          <p:nvPr>
            <p:ph type="title"/>
          </p:nvPr>
        </p:nvSpPr>
        <p:spPr>
          <a:xfrm>
            <a:off x="360000" y="3330000"/>
            <a:ext cx="9360000" cy="900000"/>
          </a:xfrm>
          <a:prstGeom prst="rect">
            <a:avLst/>
          </a:prstGeom>
        </p:spPr>
        <p:txBody>
          <a:bodyPr lIns="0" rIns="0" tIns="0" bIns="0" anchor="b"/>
          <a:p>
            <a:r>
              <a:rPr b="1" lang="en-GB" sz="3200" spc="-1" strike="noStrike">
                <a:solidFill>
                  <a:srgbClr val="ffffff"/>
                </a:solidFill>
                <a:latin typeface="Source Sans Pro Black"/>
              </a:rPr>
              <a:t>Click to edit the title text format</a:t>
            </a:r>
            <a:endParaRPr b="1" lang="en-GB" sz="3200" spc="-1" strike="noStrike">
              <a:solidFill>
                <a:srgbClr val="ffffff"/>
              </a:solidFill>
              <a:latin typeface="Source Sans Pro Black"/>
            </a:endParaRPr>
          </a:p>
        </p:txBody>
      </p:sp>
      <p:sp>
        <p:nvSpPr>
          <p:cNvPr id="47" name="PlaceHolder 3"/>
          <p:cNvSpPr>
            <a:spLocks noGrp="1"/>
          </p:cNvSpPr>
          <p:nvPr>
            <p:ph type="body"/>
          </p:nvPr>
        </p:nvSpPr>
        <p:spPr>
          <a:xfrm>
            <a:off x="540000" y="4680000"/>
            <a:ext cx="9180000" cy="2520000"/>
          </a:xfrm>
          <a:prstGeom prst="rect">
            <a:avLst/>
          </a:prstGeom>
        </p:spPr>
        <p:txBody>
          <a:bodyPr lIns="0" rIns="0" tIns="0" bIns="0">
            <a:normAutofit/>
          </a:bodyPr>
          <a:p>
            <a:pPr>
              <a:spcAft>
                <a:spcPts val="1142"/>
              </a:spcAft>
            </a:pPr>
            <a:r>
              <a:rPr b="1" lang="en-GB" sz="2600" spc="-1" strike="noStrike">
                <a:solidFill>
                  <a:srgbClr val="1c1c1c"/>
                </a:solidFill>
                <a:latin typeface="Source Sans Pro Semibold"/>
              </a:rPr>
              <a:t>Click to edit the outline text format</a:t>
            </a:r>
            <a:endParaRPr b="1" lang="en-GB" sz="2600" spc="-1" strike="noStrike">
              <a:solidFill>
                <a:srgbClr val="1c1c1c"/>
              </a:solidFill>
              <a:latin typeface="Source Sans Pro Semibold"/>
            </a:endParaRPr>
          </a:p>
          <a:p>
            <a:pPr lvl="1" marL="288000">
              <a:spcAft>
                <a:spcPts val="1131"/>
              </a:spcAft>
            </a:pPr>
            <a:r>
              <a:rPr b="0" lang="en-GB" sz="2200" spc="-1" strike="noStrike">
                <a:solidFill>
                  <a:srgbClr val="1c1c1c"/>
                </a:solidFill>
                <a:latin typeface="Source Sans Pro Light"/>
              </a:rPr>
              <a:t>Second Outline Level</a:t>
            </a:r>
            <a:endParaRPr b="0" lang="en-GB" sz="2200" spc="-1" strike="noStrike">
              <a:solidFill>
                <a:srgbClr val="1c1c1c"/>
              </a:solidFill>
              <a:latin typeface="Source Sans Pro Light"/>
            </a:endParaRPr>
          </a:p>
          <a:p>
            <a:pPr lvl="2" marL="576000">
              <a:spcAft>
                <a:spcPts val="850"/>
              </a:spcAft>
            </a:pPr>
            <a:r>
              <a:rPr b="0" lang="en-GB" sz="1800" spc="-1" strike="noStrike">
                <a:solidFill>
                  <a:srgbClr val="1c1c1c"/>
                </a:solidFill>
                <a:latin typeface="Source Sans Pro Light"/>
              </a:rPr>
              <a:t>Third Outline Level</a:t>
            </a:r>
            <a:endParaRPr b="0" lang="en-GB" sz="1800" spc="-1" strike="noStrike">
              <a:solidFill>
                <a:srgbClr val="1c1c1c"/>
              </a:solidFill>
              <a:latin typeface="Source Sans Pro Light"/>
            </a:endParaRPr>
          </a:p>
          <a:p>
            <a:pPr lvl="3" marL="864000">
              <a:spcAft>
                <a:spcPts val="567"/>
              </a:spcAft>
            </a:pPr>
            <a:r>
              <a:rPr b="0" lang="en-GB" sz="1600" spc="-1" strike="noStrike">
                <a:solidFill>
                  <a:srgbClr val="1c1c1c"/>
                </a:solidFill>
                <a:latin typeface="Source Sans Pro Light"/>
              </a:rPr>
              <a:t>Fourth Outline Level</a:t>
            </a:r>
            <a:endParaRPr b="0" lang="en-GB" sz="1600" spc="-1" strike="noStrike">
              <a:solidFill>
                <a:srgbClr val="1c1c1c"/>
              </a:solidFill>
              <a:latin typeface="Source Sans Pro Light"/>
            </a:endParaRPr>
          </a:p>
          <a:p>
            <a:pPr lvl="4" marL="1152000">
              <a:spcAft>
                <a:spcPts val="283"/>
              </a:spcAft>
            </a:pPr>
            <a:r>
              <a:rPr b="0" lang="en-GB" sz="1600" spc="-1" strike="noStrike">
                <a:solidFill>
                  <a:srgbClr val="1c1c1c"/>
                </a:solidFill>
                <a:latin typeface="Source Sans Pro Light"/>
              </a:rPr>
              <a:t>Fifth Outline Level</a:t>
            </a:r>
            <a:endParaRPr b="0" lang="en-GB" sz="1600" spc="-1" strike="noStrike">
              <a:solidFill>
                <a:srgbClr val="1c1c1c"/>
              </a:solidFill>
              <a:latin typeface="Source Sans Pro Light"/>
            </a:endParaRPr>
          </a:p>
          <a:p>
            <a:pPr lvl="5" marL="1440000">
              <a:spcAft>
                <a:spcPts val="283"/>
              </a:spcAft>
            </a:pPr>
            <a:r>
              <a:rPr b="0" lang="en-GB" sz="1600" spc="-1" strike="noStrike">
                <a:solidFill>
                  <a:srgbClr val="1c1c1c"/>
                </a:solidFill>
                <a:latin typeface="Source Sans Pro Light"/>
              </a:rPr>
              <a:t>Sixth Outline Level</a:t>
            </a:r>
            <a:endParaRPr b="0" lang="en-GB" sz="1600" spc="-1" strike="noStrike">
              <a:solidFill>
                <a:srgbClr val="1c1c1c"/>
              </a:solidFill>
              <a:latin typeface="Source Sans Pro Light"/>
            </a:endParaRPr>
          </a:p>
          <a:p>
            <a:pPr lvl="6" marL="1728000">
              <a:spcAft>
                <a:spcPts val="283"/>
              </a:spcAft>
            </a:pPr>
            <a:r>
              <a:rPr b="0" lang="en-GB" sz="1600" spc="-1" strike="noStrike">
                <a:solidFill>
                  <a:srgbClr val="1c1c1c"/>
                </a:solidFill>
                <a:latin typeface="Source Sans Pro Light"/>
              </a:rPr>
              <a:t>Seventh Outline Level</a:t>
            </a:r>
            <a:endParaRPr b="0" lang="en-GB" sz="1600" spc="-1" strike="noStrike">
              <a:solidFill>
                <a:srgbClr val="1c1c1c"/>
              </a:solidFill>
              <a:latin typeface="Source Sans Pro Light"/>
            </a:endParaRPr>
          </a:p>
        </p:txBody>
      </p:sp>
      <p:sp>
        <p:nvSpPr>
          <p:cNvPr id="48" name="PlaceHolder 4"/>
          <p:cNvSpPr>
            <a:spLocks noGrp="1"/>
          </p:cNvSpPr>
          <p:nvPr>
            <p:ph type="dt"/>
          </p:nvPr>
        </p:nvSpPr>
        <p:spPr>
          <a:xfrm>
            <a:off x="7560000" y="6840000"/>
            <a:ext cx="2340000" cy="540000"/>
          </a:xfrm>
          <a:prstGeom prst="rect">
            <a:avLst/>
          </a:prstGeom>
        </p:spPr>
        <p:txBody>
          <a:bodyPr lIns="0" rIns="0" tIns="0" bIns="0" anchor="ctr"/>
          <a:p>
            <a:r>
              <a:rPr b="1" lang="en-GB" sz="1800" spc="-1" strike="noStrike">
                <a:solidFill>
                  <a:srgbClr val="e74c3c"/>
                </a:solidFill>
                <a:latin typeface="Source Sans Pro Black"/>
              </a:rPr>
              <a:t>&lt;date/time&gt;</a:t>
            </a:r>
            <a:endParaRPr b="1" lang="en-GB" sz="1800" spc="-1" strike="noStrike">
              <a:solidFill>
                <a:srgbClr val="e74c3c"/>
              </a:solidFill>
              <a:latin typeface="Source Sans Pro Black"/>
            </a:endParaRPr>
          </a:p>
        </p:txBody>
      </p:sp>
      <p:sp>
        <p:nvSpPr>
          <p:cNvPr id="49" name="PlaceHolder 5"/>
          <p:cNvSpPr>
            <a:spLocks noGrp="1"/>
          </p:cNvSpPr>
          <p:nvPr>
            <p:ph type="ftr"/>
          </p:nvPr>
        </p:nvSpPr>
        <p:spPr>
          <a:xfrm>
            <a:off x="1080000" y="6840000"/>
            <a:ext cx="3240000" cy="540000"/>
          </a:xfrm>
          <a:prstGeom prst="rect">
            <a:avLst/>
          </a:prstGeom>
        </p:spPr>
        <p:txBody>
          <a:bodyPr lIns="0" rIns="0" tIns="0" bIns="0" anchor="ctr"/>
          <a:p>
            <a:pPr algn="ctr"/>
            <a:r>
              <a:rPr b="1" lang="en-GB" sz="1800" spc="-1" strike="noStrike">
                <a:solidFill>
                  <a:srgbClr val="e74c3c"/>
                </a:solidFill>
                <a:latin typeface="Source Sans Pro Black"/>
              </a:rPr>
              <a:t>&lt;footer&gt;</a:t>
            </a:r>
            <a:endParaRPr b="1" lang="en-GB" sz="1800" spc="-1" strike="noStrike">
              <a:solidFill>
                <a:srgbClr val="e74c3c"/>
              </a:solidFill>
              <a:latin typeface="Source Sans Pro Black"/>
            </a:endParaRPr>
          </a:p>
        </p:txBody>
      </p:sp>
      <p:sp>
        <p:nvSpPr>
          <p:cNvPr id="50" name="PlaceHolder 6"/>
          <p:cNvSpPr>
            <a:spLocks noGrp="1"/>
          </p:cNvSpPr>
          <p:nvPr>
            <p:ph type="sldNum"/>
          </p:nvPr>
        </p:nvSpPr>
        <p:spPr>
          <a:xfrm>
            <a:off x="180000" y="6840000"/>
            <a:ext cx="540000" cy="540000"/>
          </a:xfrm>
          <a:prstGeom prst="rect">
            <a:avLst/>
          </a:prstGeom>
        </p:spPr>
        <p:txBody>
          <a:bodyPr lIns="0" rIns="0" tIns="0" bIns="0"/>
          <a:p>
            <a:pPr algn="r"/>
            <a:fld id="{386A2CF6-77A3-4153-9451-A0FCE96C111D}" type="slidenum">
              <a:rPr b="1" lang="en-GB" sz="1800" spc="-1" strike="noStrike">
                <a:solidFill>
                  <a:srgbClr val="e74c3c"/>
                </a:solidFill>
                <a:latin typeface="Source Sans Pro Black"/>
              </a:rPr>
              <a:t>&lt;number&gt;</a:t>
            </a:fld>
            <a:endParaRPr b="1" lang="en-GB" sz="1800" spc="-1" strike="noStrike">
              <a:solidFill>
                <a:srgbClr val="e74c3c"/>
              </a:solidFill>
              <a:latin typeface="Source Sans Pro Black"/>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txBox="1"/>
          <p:nvPr/>
        </p:nvSpPr>
        <p:spPr>
          <a:xfrm>
            <a:off x="360000" y="3330000"/>
            <a:ext cx="9360000" cy="900000"/>
          </a:xfrm>
          <a:prstGeom prst="rect">
            <a:avLst/>
          </a:prstGeom>
          <a:noFill/>
          <a:ln>
            <a:noFill/>
          </a:ln>
        </p:spPr>
        <p:txBody>
          <a:bodyPr lIns="0" rIns="0" tIns="0" bIns="0" anchor="b"/>
          <a:p>
            <a:endParaRPr b="1" lang="en-GB" sz="3200" spc="-1" strike="noStrike">
              <a:solidFill>
                <a:srgbClr val="ffffff"/>
              </a:solidFill>
              <a:latin typeface="Source Sans Pro Black"/>
            </a:endParaRPr>
          </a:p>
        </p:txBody>
      </p:sp>
      <p:sp>
        <p:nvSpPr>
          <p:cNvPr id="88" name="TextShape 2"/>
          <p:cNvSpPr txBox="1"/>
          <p:nvPr/>
        </p:nvSpPr>
        <p:spPr>
          <a:xfrm>
            <a:off x="540000" y="4680000"/>
            <a:ext cx="9180000" cy="2520000"/>
          </a:xfrm>
          <a:prstGeom prst="rect">
            <a:avLst/>
          </a:prstGeom>
          <a:noFill/>
          <a:ln>
            <a:noFill/>
          </a:ln>
        </p:spPr>
        <p:txBody>
          <a:bodyPr lIns="0" rIns="0" tIns="0" bIns="0"/>
          <a:p>
            <a:endParaRPr b="0" lang="en-GB" sz="2200" spc="-1" strike="noStrike">
              <a:solidFill>
                <a:srgbClr val="1c1c1c"/>
              </a:solidFill>
              <a:latin typeface="Source Sans Pro Light"/>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360000" y="360000"/>
            <a:ext cx="9360000" cy="900000"/>
          </a:xfrm>
          <a:prstGeom prst="rect">
            <a:avLst/>
          </a:prstGeom>
          <a:noFill/>
          <a:ln>
            <a:noFill/>
          </a:ln>
        </p:spPr>
        <p:txBody>
          <a:bodyPr lIns="0" rIns="0" tIns="0" bIns="0" anchor="b"/>
          <a:p>
            <a:endParaRPr b="1" lang="en-GB" sz="3200" spc="-1" strike="noStrike">
              <a:solidFill>
                <a:srgbClr val="ffffff"/>
              </a:solidFill>
              <a:latin typeface="Source Sans Pro Black"/>
            </a:endParaRPr>
          </a:p>
        </p:txBody>
      </p:sp>
      <p:sp>
        <p:nvSpPr>
          <p:cNvPr id="90" name="TextShape 2"/>
          <p:cNvSpPr txBox="1"/>
          <p:nvPr/>
        </p:nvSpPr>
        <p:spPr>
          <a:xfrm>
            <a:off x="360000" y="1980000"/>
            <a:ext cx="9180000" cy="4680000"/>
          </a:xfrm>
          <a:prstGeom prst="rect">
            <a:avLst/>
          </a:prstGeom>
          <a:noFill/>
          <a:ln>
            <a:noFill/>
          </a:ln>
        </p:spPr>
        <p:txBody>
          <a:bodyPr lIns="0" rIns="0" tIns="0" bIns="0">
            <a:normAutofit/>
          </a:bodyPr>
          <a:p>
            <a:endParaRPr b="1" lang="en-GB" sz="2600" spc="-1" strike="noStrike">
              <a:solidFill>
                <a:srgbClr val="1c1c1c"/>
              </a:solidFill>
              <a:latin typeface="Source Sans Pro Semibold"/>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1" name="" descr=""/>
          <p:cNvPicPr/>
          <p:nvPr/>
        </p:nvPicPr>
        <p:blipFill>
          <a:blip r:embed="rId1"/>
          <a:stretch/>
        </p:blipFill>
        <p:spPr>
          <a:xfrm>
            <a:off x="1131120" y="489960"/>
            <a:ext cx="7877880" cy="6620400"/>
          </a:xfrm>
          <a:prstGeom prst="rect">
            <a:avLst/>
          </a:prstGeom>
          <a:ln>
            <a:noFill/>
          </a:ln>
        </p:spPr>
      </p:pic>
      <p:sp>
        <p:nvSpPr>
          <p:cNvPr id="92" name="TextShape 1"/>
          <p:cNvSpPr txBox="1"/>
          <p:nvPr/>
        </p:nvSpPr>
        <p:spPr>
          <a:xfrm>
            <a:off x="8000280" y="2967480"/>
            <a:ext cx="803880" cy="2817720"/>
          </a:xfrm>
          <a:prstGeom prst="rect">
            <a:avLst/>
          </a:prstGeom>
          <a:noFill/>
          <a:ln>
            <a:noFill/>
          </a:ln>
        </p:spPr>
        <p:txBody>
          <a:bodyPr lIns="90000" rIns="90000" tIns="45000" bIns="45000"/>
          <a:p>
            <a:pPr algn="ctr"/>
            <a:r>
              <a:rPr b="0" lang="en-GB" sz="800" spc="-1" strike="noStrike">
                <a:latin typeface="Source Sans Pro"/>
              </a:rPr>
              <a:t>PIP5KL1 RWDD2B GJA1 </a:t>
            </a:r>
            <a:endParaRPr b="0" lang="en-GB" sz="800" spc="-1" strike="noStrike">
              <a:latin typeface="Source Sans Pro"/>
            </a:endParaRPr>
          </a:p>
          <a:p>
            <a:pPr algn="ctr"/>
            <a:r>
              <a:rPr b="0" lang="en-GB" sz="800" spc="-1" strike="noStrike">
                <a:latin typeface="Source Sans Pro"/>
              </a:rPr>
              <a:t>BEST1 </a:t>
            </a:r>
            <a:endParaRPr b="0" lang="en-GB" sz="800" spc="-1" strike="noStrike">
              <a:latin typeface="Source Sans Pro"/>
            </a:endParaRPr>
          </a:p>
          <a:p>
            <a:pPr algn="ctr"/>
            <a:r>
              <a:rPr b="0" lang="en-GB" sz="800" spc="-1" strike="noStrike">
                <a:latin typeface="Source Sans Pro"/>
              </a:rPr>
              <a:t>LDLR </a:t>
            </a:r>
            <a:endParaRPr b="0" lang="en-GB" sz="800" spc="-1" strike="noStrike">
              <a:latin typeface="Source Sans Pro"/>
            </a:endParaRPr>
          </a:p>
          <a:p>
            <a:pPr algn="ctr"/>
            <a:r>
              <a:rPr b="0" lang="en-GB" sz="800" spc="-1" strike="noStrike">
                <a:latin typeface="Source Sans Pro"/>
              </a:rPr>
              <a:t>CBS CTNND1 CCDC71L FUT11 SHMT2 ASS1 SF3A2 WDR41 DNAJA1</a:t>
            </a:r>
            <a:endParaRPr b="0" lang="en-GB" sz="800" spc="-1" strike="noStrike">
              <a:latin typeface="Source Sans Pro"/>
            </a:endParaRPr>
          </a:p>
        </p:txBody>
      </p:sp>
      <p:sp>
        <p:nvSpPr>
          <p:cNvPr id="93" name="TextShape 2"/>
          <p:cNvSpPr txBox="1"/>
          <p:nvPr/>
        </p:nvSpPr>
        <p:spPr>
          <a:xfrm>
            <a:off x="1759680" y="2342880"/>
            <a:ext cx="1508040" cy="4129560"/>
          </a:xfrm>
          <a:prstGeom prst="rect">
            <a:avLst/>
          </a:prstGeom>
          <a:noFill/>
          <a:ln>
            <a:noFill/>
          </a:ln>
        </p:spPr>
        <p:txBody>
          <a:bodyPr lIns="90000" rIns="90000" tIns="45000" bIns="45000"/>
          <a:p>
            <a:pPr algn="ctr"/>
            <a:r>
              <a:rPr b="0" lang="en-GB" sz="800" spc="-1" strike="noStrike">
                <a:latin typeface="Source Sans Pro"/>
              </a:rPr>
              <a:t>MFAP3L, NCOA7 TUBE1, FAT4, ANKRD28, RASA2 ERBIN, FNDC3A, CREBRF, FGF2, ACTB, PDCD4, ZBTB10, CLIC4, CDC14A, LRP12, JMY, CDK17, GAS2L1, SLC38A2, HSPA1A, COBLL1, INHBC, FAM135A, SUPT5H, CLUH, TMEM267, APOL6, RAB3A, LSP1, WASHC4, METTL4, WDR72, ALKBH8, TRIM36, TRUB1, GRPEL2, TES, KLF3, SKIL, RNF6, NR3C1, JAZF1, RICTOR, ING3, IPMK, TUBA1B, APBB2, KLF12, ZDBF2, NFAT5, CEP120, IGIP, MOSPD2, TUBB4A, CEP126, BACH2, DCUN1D4, ERN1, RNF125, ZMYM5, CREB3L2, ZCCHC8, PLAGL2, PLAG1, HSPA13, PKM, NADK2, IARS, FLNA</a:t>
            </a:r>
            <a:endParaRPr b="0" lang="en-GB" sz="800" spc="-1" strike="noStrike">
              <a:latin typeface="Source Sans Pro"/>
            </a:endParaRPr>
          </a:p>
        </p:txBody>
      </p:sp>
      <p:sp>
        <p:nvSpPr>
          <p:cNvPr id="94" name="TextShape 3"/>
          <p:cNvSpPr txBox="1"/>
          <p:nvPr/>
        </p:nvSpPr>
        <p:spPr>
          <a:xfrm>
            <a:off x="3859560" y="3062520"/>
            <a:ext cx="3829680" cy="1634760"/>
          </a:xfrm>
          <a:prstGeom prst="rect">
            <a:avLst/>
          </a:prstGeom>
          <a:noFill/>
          <a:ln>
            <a:noFill/>
          </a:ln>
        </p:spPr>
        <p:txBody>
          <a:bodyPr lIns="90000" rIns="90000" tIns="45000" bIns="45000"/>
          <a:p>
            <a:pPr algn="ctr"/>
            <a:r>
              <a:rPr b="0" lang="en-GB" sz="800" spc="-1" strike="noStrike">
                <a:latin typeface="Source Sans Pro"/>
              </a:rPr>
              <a:t>INHBE, PSAT1, SLC7A11, SNTB1, SLC6A9, TRIB3, CTH, SESN2, FAM129A, ASNS, PSPH, ATF3, CHAC1, PCK2, GPT2, NFE2L1, ALDH1L2, CEBPB, MTHFD2, RAB39B, PMAIP1, CEBPG, MKX, STC2, GAS7, GARS, BCAT1, FUT1, FASN, SLC1A5, PARP8, EIF4EBP1, PHGDH, HILPDA, WARS, PCGF5, TCEA1, SLC7A5, PFKFB4, DDIT3, SLC7A1, XPOT, TNFRSF10B, RAB33A, SLC43A1, UBE2QL1, ANGPTL4, TRPM8, CCPG1, ZMAT1, TSC22D3, CARS, SLC38A1, TNFRSF8, ITPR1, KIF21B, HSPA8, NR4A3, ALDOC, TARS, RGS16, KRAS, NR1D2, ANK2, LMO4, ARHGAP9, PYROXD1, LONRF1, OSBPL6, CCDC86, SLC3A2, TUBB4B, SEPSECS, TSEN15, CHPF2, BATF2, AARS, LPCAT1, IFRD1, FAM84B, GTPBP2, KRCC1, CYB5R3, PFKFB3, SF3B4, MAP1A, CBR4, CXCR3, AGO4, ADRB2, PLSCR1, BBC3, ADM2, ADM, TBL1X, HMOX1, HOXB9, LRRC8D, SCN4A, IDH1, MIA2, KDM4A, HRK, RNF187, EIF2S2, GADD45A</a:t>
            </a:r>
            <a:endParaRPr b="0" lang="en-GB" sz="800" spc="-1" strike="noStrike">
              <a:latin typeface="Source Sans Pro"/>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TotalTime>
  <Application>LibreOffice/5.4.5.1$Linux_X86_64 LibreOffice_project/40m0$Build-1</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2018-08-24T10:07:22Z</dcterms:created>
  <dc:creator/>
  <dc:description/>
  <dc:language>en-GB</dc:language>
  <cp:lastModifiedBy/>
  <dcterms:modified xsi:type="dcterms:W3CDTF">2018-08-24T10:24:06Z</dcterms:modified>
  <cp:revision>2</cp:revision>
  <dc:subject/>
  <dc:title/>
</cp:coreProperties>
</file>