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6395"/>
    <a:srgbClr val="90679B"/>
    <a:srgbClr val="CEB3D6"/>
    <a:srgbClr val="3A8EB7"/>
    <a:srgbClr val="378BB4"/>
    <a:srgbClr val="7BC5E1"/>
    <a:srgbClr val="996EA5"/>
    <a:srgbClr val="7C7AC6"/>
    <a:srgbClr val="889BD6"/>
    <a:srgbClr val="557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3"/>
    <p:restoredTop sz="94613"/>
  </p:normalViewPr>
  <p:slideViewPr>
    <p:cSldViewPr snapToGrid="0" snapToObjects="1">
      <p:cViewPr>
        <p:scale>
          <a:sx n="61" d="100"/>
          <a:sy n="61" d="100"/>
        </p:scale>
        <p:origin x="1792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C7D1-FAC3-5C4F-95F4-6351940293A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16B-AD2D-EF4F-A33E-5734B24C3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C7D1-FAC3-5C4F-95F4-6351940293A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16B-AD2D-EF4F-A33E-5734B24C3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87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C7D1-FAC3-5C4F-95F4-6351940293A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16B-AD2D-EF4F-A33E-5734B24C3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29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C7D1-FAC3-5C4F-95F4-6351940293A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16B-AD2D-EF4F-A33E-5734B24C3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39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C7D1-FAC3-5C4F-95F4-6351940293A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16B-AD2D-EF4F-A33E-5734B24C3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11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C7D1-FAC3-5C4F-95F4-6351940293A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16B-AD2D-EF4F-A33E-5734B24C3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52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C7D1-FAC3-5C4F-95F4-6351940293A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16B-AD2D-EF4F-A33E-5734B24C3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48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C7D1-FAC3-5C4F-95F4-6351940293A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16B-AD2D-EF4F-A33E-5734B24C3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97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C7D1-FAC3-5C4F-95F4-6351940293A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16B-AD2D-EF4F-A33E-5734B24C3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65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C7D1-FAC3-5C4F-95F4-6351940293A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16B-AD2D-EF4F-A33E-5734B24C3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41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C7D1-FAC3-5C4F-95F4-6351940293A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216B-AD2D-EF4F-A33E-5734B24C3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00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AC7D1-FAC3-5C4F-95F4-6351940293AF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6216B-AD2D-EF4F-A33E-5734B24C36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89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90" y="823707"/>
            <a:ext cx="1638300" cy="185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0404" y="2753958"/>
            <a:ext cx="102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Mast cell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802" y="1539091"/>
            <a:ext cx="1346200" cy="93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454" y="3782807"/>
            <a:ext cx="1358900" cy="142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44705" y="4937760"/>
            <a:ext cx="11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neutrophil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464" y="3725657"/>
            <a:ext cx="1752600" cy="1536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4553" y="5020541"/>
            <a:ext cx="112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monocyte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473" y="3725657"/>
            <a:ext cx="2692400" cy="1549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73476" y="5205207"/>
            <a:ext cx="13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macrophage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115923" y="5240132"/>
            <a:ext cx="1352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Activated </a:t>
            </a:r>
          </a:p>
          <a:p>
            <a:r>
              <a:rPr lang="en-GB" dirty="0" smtClean="0"/>
              <a:t>macrophage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6426" y="5122426"/>
            <a:ext cx="1358900" cy="1346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76799" y="646862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basophil</a:t>
            </a:r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2934" y="823707"/>
            <a:ext cx="1511300" cy="1409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769501" y="210955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HSC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566793" y="-395935"/>
            <a:ext cx="2246617" cy="38489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0221" y="-532815"/>
            <a:ext cx="1524000" cy="1460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0978" y="-660400"/>
            <a:ext cx="1651000" cy="1320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775306" y="80042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Nk</a:t>
            </a:r>
            <a:r>
              <a:rPr lang="en-GB" dirty="0" smtClean="0"/>
              <a:t> cell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6127633" y="60914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eosinophil</a:t>
            </a:r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67453" y="3519259"/>
            <a:ext cx="2184400" cy="19685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649671" y="5574539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megakaryocyte</a:t>
            </a:r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21434" y="6191623"/>
            <a:ext cx="2082800" cy="1524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292934" y="7369436"/>
            <a:ext cx="14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thrombocytes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3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574" y="180894"/>
            <a:ext cx="2246617" cy="3848983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63288" y="2561231"/>
            <a:ext cx="484385" cy="528869"/>
            <a:chOff x="1959412" y="2879123"/>
            <a:chExt cx="484385" cy="528869"/>
          </a:xfrm>
        </p:grpSpPr>
        <p:sp>
          <p:nvSpPr>
            <p:cNvPr id="3" name="Oval 2"/>
            <p:cNvSpPr/>
            <p:nvPr/>
          </p:nvSpPr>
          <p:spPr>
            <a:xfrm>
              <a:off x="1959412" y="2879123"/>
              <a:ext cx="484385" cy="528869"/>
            </a:xfrm>
            <a:prstGeom prst="ellipse">
              <a:avLst/>
            </a:prstGeom>
            <a:solidFill>
              <a:srgbClr val="CEB3D6"/>
            </a:solidFill>
            <a:ln>
              <a:solidFill>
                <a:srgbClr val="90679B"/>
              </a:solidFill>
            </a:ln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/>
            <p:cNvSpPr/>
            <p:nvPr/>
          </p:nvSpPr>
          <p:spPr>
            <a:xfrm>
              <a:off x="2105592" y="3005163"/>
              <a:ext cx="271849" cy="276790"/>
            </a:xfrm>
            <a:prstGeom prst="ellipse">
              <a:avLst/>
            </a:prstGeom>
            <a:solidFill>
              <a:srgbClr val="90679B"/>
            </a:solidFill>
            <a:ln>
              <a:solidFill>
                <a:srgbClr val="8A6395"/>
              </a:solidFill>
            </a:ln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625311" y="3550441"/>
            <a:ext cx="411771" cy="598067"/>
            <a:chOff x="2217215" y="3531391"/>
            <a:chExt cx="411771" cy="598067"/>
          </a:xfrm>
        </p:grpSpPr>
        <p:sp>
          <p:nvSpPr>
            <p:cNvPr id="5" name="Oval 4"/>
            <p:cNvSpPr/>
            <p:nvPr/>
          </p:nvSpPr>
          <p:spPr>
            <a:xfrm>
              <a:off x="2217215" y="3531391"/>
              <a:ext cx="411771" cy="598067"/>
            </a:xfrm>
            <a:prstGeom prst="ellipse">
              <a:avLst/>
            </a:prstGeom>
            <a:solidFill>
              <a:srgbClr val="CEB3D6"/>
            </a:solidFill>
            <a:ln>
              <a:solidFill>
                <a:srgbClr val="90679B"/>
              </a:solidFill>
            </a:ln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2316471" y="3608002"/>
              <a:ext cx="232307" cy="222422"/>
            </a:xfrm>
            <a:prstGeom prst="ellipse">
              <a:avLst/>
            </a:prstGeom>
            <a:solidFill>
              <a:srgbClr val="90679B"/>
            </a:solidFill>
            <a:ln w="3175">
              <a:solidFill>
                <a:srgbClr val="8A6395"/>
              </a:solidFill>
            </a:ln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223151" y="3661111"/>
              <a:ext cx="347317" cy="428196"/>
              <a:chOff x="1630388" y="3621180"/>
              <a:chExt cx="347317" cy="42819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630388" y="3621180"/>
                <a:ext cx="347317" cy="374064"/>
                <a:chOff x="1753566" y="4491729"/>
                <a:chExt cx="347317" cy="374064"/>
              </a:xfrm>
            </p:grpSpPr>
            <p:sp>
              <p:nvSpPr>
                <p:cNvPr id="8" name="Arc 7"/>
                <p:cNvSpPr/>
                <p:nvPr/>
              </p:nvSpPr>
              <p:spPr>
                <a:xfrm rot="7847891">
                  <a:off x="1854200" y="4552950"/>
                  <a:ext cx="171450" cy="178229"/>
                </a:xfrm>
                <a:prstGeom prst="arc">
                  <a:avLst/>
                </a:prstGeom>
                <a:ln w="12700">
                  <a:solidFill>
                    <a:srgbClr val="8A6395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350" h="63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Arc 8"/>
                <p:cNvSpPr/>
                <p:nvPr/>
              </p:nvSpPr>
              <p:spPr>
                <a:xfrm rot="7847891">
                  <a:off x="1828959" y="4518603"/>
                  <a:ext cx="221931" cy="246922"/>
                </a:xfrm>
                <a:prstGeom prst="arc">
                  <a:avLst/>
                </a:prstGeom>
                <a:ln w="12700">
                  <a:solidFill>
                    <a:srgbClr val="8A6395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350" h="63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Arc 9"/>
                <p:cNvSpPr/>
                <p:nvPr/>
              </p:nvSpPr>
              <p:spPr>
                <a:xfrm rot="7514546">
                  <a:off x="1783240" y="4462055"/>
                  <a:ext cx="287970" cy="347317"/>
                </a:xfrm>
                <a:prstGeom prst="arc">
                  <a:avLst/>
                </a:prstGeom>
                <a:ln w="12700">
                  <a:solidFill>
                    <a:srgbClr val="8A6395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350" h="63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Arc 10"/>
                <p:cNvSpPr/>
                <p:nvPr/>
              </p:nvSpPr>
              <p:spPr>
                <a:xfrm rot="7847891">
                  <a:off x="1805612" y="4579600"/>
                  <a:ext cx="215641" cy="249463"/>
                </a:xfrm>
                <a:prstGeom prst="arc">
                  <a:avLst>
                    <a:gd name="adj1" fmla="val 18204837"/>
                    <a:gd name="adj2" fmla="val 0"/>
                  </a:avLst>
                </a:prstGeom>
                <a:ln w="12700">
                  <a:solidFill>
                    <a:srgbClr val="8A6395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350" h="63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Arc 11"/>
                <p:cNvSpPr/>
                <p:nvPr/>
              </p:nvSpPr>
              <p:spPr>
                <a:xfrm rot="7847891">
                  <a:off x="1852751" y="4582851"/>
                  <a:ext cx="222451" cy="250029"/>
                </a:xfrm>
                <a:prstGeom prst="arc">
                  <a:avLst>
                    <a:gd name="adj1" fmla="val 15384506"/>
                    <a:gd name="adj2" fmla="val 18987136"/>
                  </a:avLst>
                </a:prstGeom>
                <a:ln w="12700">
                  <a:solidFill>
                    <a:srgbClr val="8A6395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350" h="63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Arc 12"/>
                <p:cNvSpPr/>
                <p:nvPr/>
              </p:nvSpPr>
              <p:spPr>
                <a:xfrm rot="7847891">
                  <a:off x="1810260" y="4601023"/>
                  <a:ext cx="242656" cy="286883"/>
                </a:xfrm>
                <a:prstGeom prst="arc">
                  <a:avLst>
                    <a:gd name="adj1" fmla="val 16234530"/>
                    <a:gd name="adj2" fmla="val 21076550"/>
                  </a:avLst>
                </a:prstGeom>
                <a:ln w="12700">
                  <a:solidFill>
                    <a:srgbClr val="8A6395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350" h="63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4" name="Oval 13"/>
              <p:cNvSpPr/>
              <p:nvPr/>
            </p:nvSpPr>
            <p:spPr>
              <a:xfrm>
                <a:off x="1840798" y="4030873"/>
                <a:ext cx="18000" cy="18000"/>
              </a:xfrm>
              <a:prstGeom prst="ellipse">
                <a:avLst/>
              </a:prstGeom>
              <a:solidFill>
                <a:srgbClr val="7C7AC6"/>
              </a:solidFill>
              <a:ln w="6350">
                <a:solidFill>
                  <a:srgbClr val="8A6395"/>
                </a:solidFill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784018" y="4031376"/>
                <a:ext cx="18000" cy="18000"/>
              </a:xfrm>
              <a:prstGeom prst="ellipse">
                <a:avLst/>
              </a:prstGeom>
              <a:solidFill>
                <a:srgbClr val="7C7AC6"/>
              </a:solidFill>
              <a:ln w="6350">
                <a:solidFill>
                  <a:srgbClr val="8A6395"/>
                </a:solidFill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10479" y="3812424"/>
                <a:ext cx="18000" cy="18000"/>
              </a:xfrm>
              <a:prstGeom prst="ellipse">
                <a:avLst/>
              </a:prstGeom>
              <a:solidFill>
                <a:srgbClr val="7C7AC6"/>
              </a:solidFill>
              <a:ln w="6350">
                <a:solidFill>
                  <a:srgbClr val="8A6395"/>
                </a:solidFill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766018" y="3795041"/>
                <a:ext cx="18000" cy="18000"/>
              </a:xfrm>
              <a:prstGeom prst="ellipse">
                <a:avLst/>
              </a:prstGeom>
              <a:solidFill>
                <a:srgbClr val="7C7AC6"/>
              </a:solidFill>
              <a:ln w="6350">
                <a:solidFill>
                  <a:srgbClr val="8A6395"/>
                </a:solidFill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2514719" y="2561231"/>
            <a:ext cx="531628" cy="547577"/>
            <a:chOff x="5409313" y="2840086"/>
            <a:chExt cx="531628" cy="547577"/>
          </a:xfrm>
        </p:grpSpPr>
        <p:sp>
          <p:nvSpPr>
            <p:cNvPr id="25" name="Oval 24"/>
            <p:cNvSpPr/>
            <p:nvPr/>
          </p:nvSpPr>
          <p:spPr>
            <a:xfrm>
              <a:off x="5409313" y="2840086"/>
              <a:ext cx="531628" cy="547577"/>
            </a:xfrm>
            <a:prstGeom prst="ellipse">
              <a:avLst/>
            </a:prstGeom>
            <a:solidFill>
              <a:srgbClr val="CEB3D6"/>
            </a:solidFill>
            <a:ln w="6350">
              <a:solidFill>
                <a:srgbClr val="996EA5"/>
              </a:solidFill>
            </a:ln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5550195" y="3010292"/>
              <a:ext cx="275930" cy="292395"/>
            </a:xfrm>
            <a:prstGeom prst="ellipse">
              <a:avLst/>
            </a:prstGeom>
            <a:solidFill>
              <a:srgbClr val="996EA5"/>
            </a:solidFill>
            <a:ln>
              <a:solidFill>
                <a:srgbClr val="90679B"/>
              </a:solidFill>
            </a:ln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462966" y="2870640"/>
              <a:ext cx="468772" cy="317403"/>
              <a:chOff x="5173257" y="2393643"/>
              <a:chExt cx="468772" cy="317403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347385" y="2420587"/>
                <a:ext cx="45719" cy="45719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235503" y="2495891"/>
                <a:ext cx="45719" cy="45719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487380" y="2489382"/>
                <a:ext cx="45719" cy="45719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187657" y="2615824"/>
                <a:ext cx="45719" cy="45719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50195" y="2658439"/>
                <a:ext cx="45719" cy="45719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258362" y="2408043"/>
                <a:ext cx="45719" cy="45719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203255" y="2559121"/>
                <a:ext cx="14400" cy="14400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223060" y="2481491"/>
                <a:ext cx="14400" cy="14400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511558" y="2459106"/>
                <a:ext cx="14400" cy="14400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585598" y="2631929"/>
                <a:ext cx="14400" cy="14400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173257" y="2696646"/>
                <a:ext cx="14400" cy="14400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311392" y="2393643"/>
                <a:ext cx="14400" cy="14400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409695" y="2400843"/>
                <a:ext cx="14400" cy="14400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592798" y="2527210"/>
                <a:ext cx="14400" cy="14400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3618" y="2473506"/>
                <a:ext cx="14400" cy="14400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318336" y="2484290"/>
                <a:ext cx="14400" cy="14400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627629" y="2680394"/>
                <a:ext cx="14400" cy="14400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369901" y="2504350"/>
                <a:ext cx="14400" cy="14400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0" name="Oval 49"/>
            <p:cNvSpPr/>
            <p:nvPr/>
          </p:nvSpPr>
          <p:spPr>
            <a:xfrm>
              <a:off x="5441551" y="3078421"/>
              <a:ext cx="14400" cy="14400"/>
            </a:xfrm>
            <a:prstGeom prst="ellipse">
              <a:avLst/>
            </a:prstGeom>
            <a:solidFill>
              <a:srgbClr val="996EA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5449949" y="3018607"/>
              <a:ext cx="14400" cy="14400"/>
            </a:xfrm>
            <a:prstGeom prst="ellipse">
              <a:avLst/>
            </a:prstGeom>
            <a:solidFill>
              <a:srgbClr val="996EA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5461807" y="2974147"/>
              <a:ext cx="14400" cy="14400"/>
            </a:xfrm>
            <a:prstGeom prst="ellipse">
              <a:avLst/>
            </a:prstGeom>
            <a:solidFill>
              <a:srgbClr val="996EA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/>
            <p:cNvSpPr/>
            <p:nvPr/>
          </p:nvSpPr>
          <p:spPr>
            <a:xfrm>
              <a:off x="5832716" y="3064021"/>
              <a:ext cx="14400" cy="14400"/>
            </a:xfrm>
            <a:prstGeom prst="ellipse">
              <a:avLst/>
            </a:prstGeom>
            <a:solidFill>
              <a:srgbClr val="996EA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" name="Group 57"/>
          <p:cNvGrpSpPr/>
          <p:nvPr/>
        </p:nvGrpSpPr>
        <p:grpSpPr>
          <a:xfrm flipH="1">
            <a:off x="1585842" y="2561231"/>
            <a:ext cx="490708" cy="528869"/>
            <a:chOff x="1959412" y="2879123"/>
            <a:chExt cx="484385" cy="528869"/>
          </a:xfrm>
          <a:solidFill>
            <a:schemeClr val="bg1"/>
          </a:solidFill>
        </p:grpSpPr>
        <p:sp>
          <p:nvSpPr>
            <p:cNvPr id="59" name="Oval 58"/>
            <p:cNvSpPr/>
            <p:nvPr/>
          </p:nvSpPr>
          <p:spPr>
            <a:xfrm>
              <a:off x="1959412" y="2879123"/>
              <a:ext cx="484385" cy="528869"/>
            </a:xfrm>
            <a:prstGeom prst="ellipse">
              <a:avLst/>
            </a:prstGeom>
            <a:solidFill>
              <a:srgbClr val="CEB3D6"/>
            </a:solidFill>
            <a:ln>
              <a:solidFill>
                <a:srgbClr val="90679B"/>
              </a:solidFill>
            </a:ln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/>
            <p:cNvSpPr/>
            <p:nvPr/>
          </p:nvSpPr>
          <p:spPr>
            <a:xfrm>
              <a:off x="2087170" y="3005163"/>
              <a:ext cx="271849" cy="276790"/>
            </a:xfrm>
            <a:prstGeom prst="ellipse">
              <a:avLst/>
            </a:prstGeom>
            <a:solidFill>
              <a:srgbClr val="90679B"/>
            </a:solidFill>
            <a:ln>
              <a:solidFill>
                <a:srgbClr val="8A6395"/>
              </a:solidFill>
            </a:ln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1830800" y="3306630"/>
            <a:ext cx="0" cy="23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641" y="0"/>
            <a:ext cx="1638300" cy="1854200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1391698" y="-1030398"/>
            <a:ext cx="786357" cy="803031"/>
            <a:chOff x="6335268" y="-351812"/>
            <a:chExt cx="860612" cy="914400"/>
          </a:xfrm>
        </p:grpSpPr>
        <p:sp>
          <p:nvSpPr>
            <p:cNvPr id="65" name="Oval 64"/>
            <p:cNvSpPr/>
            <p:nvPr/>
          </p:nvSpPr>
          <p:spPr>
            <a:xfrm>
              <a:off x="6335268" y="-351812"/>
              <a:ext cx="860612" cy="914400"/>
            </a:xfrm>
            <a:prstGeom prst="ellipse">
              <a:avLst/>
            </a:prstGeom>
            <a:solidFill>
              <a:srgbClr val="7BC5E1"/>
            </a:solidFill>
            <a:ln>
              <a:solidFill>
                <a:srgbClr val="3A8E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/>
            <p:cNvSpPr/>
            <p:nvPr/>
          </p:nvSpPr>
          <p:spPr>
            <a:xfrm>
              <a:off x="6456293" y="-210616"/>
              <a:ext cx="645459" cy="685800"/>
            </a:xfrm>
            <a:prstGeom prst="ellipse">
              <a:avLst/>
            </a:prstGeom>
            <a:solidFill>
              <a:srgbClr val="3A8EB7"/>
            </a:solidFill>
            <a:ln>
              <a:solidFill>
                <a:srgbClr val="378B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2" name="Freeform 71"/>
          <p:cNvSpPr/>
          <p:nvPr/>
        </p:nvSpPr>
        <p:spPr>
          <a:xfrm>
            <a:off x="3653481" y="5344209"/>
            <a:ext cx="804195" cy="815535"/>
          </a:xfrm>
          <a:custGeom>
            <a:avLst/>
            <a:gdLst>
              <a:gd name="connsiteX0" fmla="*/ 520769 w 804195"/>
              <a:gd name="connsiteY0" fmla="*/ 80107 h 815535"/>
              <a:gd name="connsiteX1" fmla="*/ 620886 w 804195"/>
              <a:gd name="connsiteY1" fmla="*/ 106805 h 815535"/>
              <a:gd name="connsiteX2" fmla="*/ 694305 w 804195"/>
              <a:gd name="connsiteY2" fmla="*/ 246968 h 815535"/>
              <a:gd name="connsiteX3" fmla="*/ 741026 w 804195"/>
              <a:gd name="connsiteY3" fmla="*/ 293690 h 815535"/>
              <a:gd name="connsiteX4" fmla="*/ 801096 w 804195"/>
              <a:gd name="connsiteY4" fmla="*/ 347085 h 815535"/>
              <a:gd name="connsiteX5" fmla="*/ 787747 w 804195"/>
              <a:gd name="connsiteY5" fmla="*/ 480574 h 815535"/>
              <a:gd name="connsiteX6" fmla="*/ 721003 w 804195"/>
              <a:gd name="connsiteY6" fmla="*/ 547319 h 815535"/>
              <a:gd name="connsiteX7" fmla="*/ 721003 w 804195"/>
              <a:gd name="connsiteY7" fmla="*/ 600714 h 815535"/>
              <a:gd name="connsiteX8" fmla="*/ 620886 w 804195"/>
              <a:gd name="connsiteY8" fmla="*/ 720855 h 815535"/>
              <a:gd name="connsiteX9" fmla="*/ 600862 w 804195"/>
              <a:gd name="connsiteY9" fmla="*/ 780925 h 815535"/>
              <a:gd name="connsiteX10" fmla="*/ 540792 w 804195"/>
              <a:gd name="connsiteY10" fmla="*/ 807622 h 815535"/>
              <a:gd name="connsiteX11" fmla="*/ 380605 w 804195"/>
              <a:gd name="connsiteY11" fmla="*/ 800948 h 815535"/>
              <a:gd name="connsiteX12" fmla="*/ 200395 w 804195"/>
              <a:gd name="connsiteY12" fmla="*/ 800948 h 815535"/>
              <a:gd name="connsiteX13" fmla="*/ 46883 w 804195"/>
              <a:gd name="connsiteY13" fmla="*/ 600714 h 815535"/>
              <a:gd name="connsiteX14" fmla="*/ 53557 w 804195"/>
              <a:gd name="connsiteY14" fmla="*/ 473900 h 815535"/>
              <a:gd name="connsiteX15" fmla="*/ 162 w 804195"/>
              <a:gd name="connsiteY15" fmla="*/ 380457 h 815535"/>
              <a:gd name="connsiteX16" fmla="*/ 73581 w 804195"/>
              <a:gd name="connsiteY16" fmla="*/ 240294 h 815535"/>
              <a:gd name="connsiteX17" fmla="*/ 93604 w 804195"/>
              <a:gd name="connsiteY17" fmla="*/ 120154 h 815535"/>
              <a:gd name="connsiteX18" fmla="*/ 133651 w 804195"/>
              <a:gd name="connsiteY18" fmla="*/ 100130 h 815535"/>
              <a:gd name="connsiteX19" fmla="*/ 207070 w 804195"/>
              <a:gd name="connsiteY19" fmla="*/ 80107 h 815535"/>
              <a:gd name="connsiteX20" fmla="*/ 427327 w 804195"/>
              <a:gd name="connsiteY20" fmla="*/ 14 h 815535"/>
              <a:gd name="connsiteX21" fmla="*/ 520769 w 804195"/>
              <a:gd name="connsiteY21" fmla="*/ 80107 h 815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04195" h="815535">
                <a:moveTo>
                  <a:pt x="520769" y="80107"/>
                </a:moveTo>
                <a:cubicBezTo>
                  <a:pt x="553029" y="97905"/>
                  <a:pt x="591963" y="78995"/>
                  <a:pt x="620886" y="106805"/>
                </a:cubicBezTo>
                <a:cubicBezTo>
                  <a:pt x="649809" y="134615"/>
                  <a:pt x="674282" y="215821"/>
                  <a:pt x="694305" y="246968"/>
                </a:cubicBezTo>
                <a:cubicBezTo>
                  <a:pt x="714328" y="278115"/>
                  <a:pt x="723228" y="277004"/>
                  <a:pt x="741026" y="293690"/>
                </a:cubicBezTo>
                <a:cubicBezTo>
                  <a:pt x="758825" y="310376"/>
                  <a:pt x="793309" y="315938"/>
                  <a:pt x="801096" y="347085"/>
                </a:cubicBezTo>
                <a:cubicBezTo>
                  <a:pt x="808883" y="378232"/>
                  <a:pt x="801096" y="447202"/>
                  <a:pt x="787747" y="480574"/>
                </a:cubicBezTo>
                <a:cubicBezTo>
                  <a:pt x="774398" y="513946"/>
                  <a:pt x="732127" y="527296"/>
                  <a:pt x="721003" y="547319"/>
                </a:cubicBezTo>
                <a:cubicBezTo>
                  <a:pt x="709879" y="567342"/>
                  <a:pt x="737689" y="571791"/>
                  <a:pt x="721003" y="600714"/>
                </a:cubicBezTo>
                <a:cubicBezTo>
                  <a:pt x="704317" y="629637"/>
                  <a:pt x="640910" y="690820"/>
                  <a:pt x="620886" y="720855"/>
                </a:cubicBezTo>
                <a:cubicBezTo>
                  <a:pt x="600863" y="750890"/>
                  <a:pt x="614211" y="766464"/>
                  <a:pt x="600862" y="780925"/>
                </a:cubicBezTo>
                <a:cubicBezTo>
                  <a:pt x="587513" y="795386"/>
                  <a:pt x="577502" y="804285"/>
                  <a:pt x="540792" y="807622"/>
                </a:cubicBezTo>
                <a:cubicBezTo>
                  <a:pt x="504082" y="810959"/>
                  <a:pt x="437338" y="802060"/>
                  <a:pt x="380605" y="800948"/>
                </a:cubicBezTo>
                <a:cubicBezTo>
                  <a:pt x="323872" y="799836"/>
                  <a:pt x="256015" y="834320"/>
                  <a:pt x="200395" y="800948"/>
                </a:cubicBezTo>
                <a:cubicBezTo>
                  <a:pt x="144775" y="767576"/>
                  <a:pt x="71356" y="655222"/>
                  <a:pt x="46883" y="600714"/>
                </a:cubicBezTo>
                <a:cubicBezTo>
                  <a:pt x="22410" y="546206"/>
                  <a:pt x="61344" y="510609"/>
                  <a:pt x="53557" y="473900"/>
                </a:cubicBezTo>
                <a:cubicBezTo>
                  <a:pt x="45770" y="437191"/>
                  <a:pt x="-3175" y="419391"/>
                  <a:pt x="162" y="380457"/>
                </a:cubicBezTo>
                <a:cubicBezTo>
                  <a:pt x="3499" y="341523"/>
                  <a:pt x="58007" y="283678"/>
                  <a:pt x="73581" y="240294"/>
                </a:cubicBezTo>
                <a:cubicBezTo>
                  <a:pt x="89155" y="196910"/>
                  <a:pt x="83592" y="143515"/>
                  <a:pt x="93604" y="120154"/>
                </a:cubicBezTo>
                <a:cubicBezTo>
                  <a:pt x="103616" y="96793"/>
                  <a:pt x="114740" y="106804"/>
                  <a:pt x="133651" y="100130"/>
                </a:cubicBezTo>
                <a:cubicBezTo>
                  <a:pt x="152562" y="93456"/>
                  <a:pt x="158124" y="96793"/>
                  <a:pt x="207070" y="80107"/>
                </a:cubicBezTo>
                <a:cubicBezTo>
                  <a:pt x="256016" y="63421"/>
                  <a:pt x="371707" y="1126"/>
                  <a:pt x="427327" y="14"/>
                </a:cubicBezTo>
                <a:cubicBezTo>
                  <a:pt x="482947" y="-1098"/>
                  <a:pt x="488509" y="62309"/>
                  <a:pt x="520769" y="80107"/>
                </a:cubicBezTo>
                <a:close/>
              </a:path>
            </a:pathLst>
          </a:custGeom>
          <a:solidFill>
            <a:srgbClr val="CEB3D6"/>
          </a:solidFill>
          <a:ln>
            <a:solidFill>
              <a:srgbClr val="906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3967462" y="5666611"/>
            <a:ext cx="281331" cy="300350"/>
          </a:xfrm>
          <a:prstGeom prst="ellipse">
            <a:avLst/>
          </a:prstGeom>
          <a:solidFill>
            <a:srgbClr val="90679B"/>
          </a:solidFill>
          <a:ln>
            <a:solidFill>
              <a:srgbClr val="8A6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3141369" y="4835887"/>
            <a:ext cx="18000" cy="1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9" name="Group 98"/>
          <p:cNvGrpSpPr/>
          <p:nvPr/>
        </p:nvGrpSpPr>
        <p:grpSpPr>
          <a:xfrm>
            <a:off x="3744027" y="5486033"/>
            <a:ext cx="623101" cy="555108"/>
            <a:chOff x="2545268" y="5460829"/>
            <a:chExt cx="623101" cy="555108"/>
          </a:xfrm>
        </p:grpSpPr>
        <p:sp>
          <p:nvSpPr>
            <p:cNvPr id="100" name="Oval 99"/>
            <p:cNvSpPr/>
            <p:nvPr/>
          </p:nvSpPr>
          <p:spPr>
            <a:xfrm>
              <a:off x="2875050" y="5460829"/>
              <a:ext cx="18000" cy="18000"/>
            </a:xfrm>
            <a:prstGeom prst="ellipse">
              <a:avLst/>
            </a:prstGeom>
            <a:ln>
              <a:solidFill>
                <a:srgbClr val="90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3034043" y="5616030"/>
              <a:ext cx="18000" cy="18000"/>
            </a:xfrm>
            <a:prstGeom prst="ellipse">
              <a:avLst/>
            </a:prstGeom>
            <a:ln>
              <a:solidFill>
                <a:srgbClr val="90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/>
            <p:cNvSpPr/>
            <p:nvPr/>
          </p:nvSpPr>
          <p:spPr>
            <a:xfrm>
              <a:off x="2774506" y="5586312"/>
              <a:ext cx="18000" cy="18000"/>
            </a:xfrm>
            <a:prstGeom prst="ellipse">
              <a:avLst/>
            </a:prstGeom>
            <a:ln>
              <a:solidFill>
                <a:srgbClr val="90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/>
            <p:cNvSpPr/>
            <p:nvPr/>
          </p:nvSpPr>
          <p:spPr>
            <a:xfrm>
              <a:off x="2641173" y="5625030"/>
              <a:ext cx="18000" cy="18000"/>
            </a:xfrm>
            <a:prstGeom prst="ellipse">
              <a:avLst/>
            </a:prstGeom>
            <a:ln>
              <a:solidFill>
                <a:srgbClr val="90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/>
            <p:cNvSpPr/>
            <p:nvPr/>
          </p:nvSpPr>
          <p:spPr>
            <a:xfrm>
              <a:off x="2620271" y="5836439"/>
              <a:ext cx="18000" cy="18000"/>
            </a:xfrm>
            <a:prstGeom prst="ellipse">
              <a:avLst/>
            </a:prstGeom>
            <a:ln>
              <a:solidFill>
                <a:srgbClr val="90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/>
            <p:cNvSpPr/>
            <p:nvPr/>
          </p:nvSpPr>
          <p:spPr>
            <a:xfrm>
              <a:off x="3150369" y="5722953"/>
              <a:ext cx="18000" cy="18000"/>
            </a:xfrm>
            <a:prstGeom prst="ellipse">
              <a:avLst/>
            </a:prstGeom>
            <a:ln>
              <a:solidFill>
                <a:srgbClr val="90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2741912" y="5460829"/>
              <a:ext cx="18000" cy="18000"/>
            </a:xfrm>
            <a:prstGeom prst="ellipse">
              <a:avLst/>
            </a:prstGeom>
            <a:ln>
              <a:solidFill>
                <a:srgbClr val="90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/>
            <p:cNvSpPr/>
            <p:nvPr/>
          </p:nvSpPr>
          <p:spPr>
            <a:xfrm>
              <a:off x="2677892" y="5540737"/>
              <a:ext cx="18000" cy="18000"/>
            </a:xfrm>
            <a:prstGeom prst="ellipse">
              <a:avLst/>
            </a:prstGeom>
            <a:ln>
              <a:solidFill>
                <a:srgbClr val="90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/>
            <p:cNvSpPr/>
            <p:nvPr/>
          </p:nvSpPr>
          <p:spPr>
            <a:xfrm>
              <a:off x="3084219" y="5854439"/>
              <a:ext cx="18000" cy="18000"/>
            </a:xfrm>
            <a:prstGeom prst="ellipse">
              <a:avLst/>
            </a:prstGeom>
            <a:ln>
              <a:solidFill>
                <a:srgbClr val="90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/>
            <p:cNvSpPr/>
            <p:nvPr/>
          </p:nvSpPr>
          <p:spPr>
            <a:xfrm>
              <a:off x="3008640" y="5997937"/>
              <a:ext cx="18000" cy="18000"/>
            </a:xfrm>
            <a:prstGeom prst="ellipse">
              <a:avLst/>
            </a:prstGeom>
            <a:ln>
              <a:solidFill>
                <a:srgbClr val="90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2843367" y="5988937"/>
              <a:ext cx="18000" cy="18000"/>
            </a:xfrm>
            <a:prstGeom prst="ellipse">
              <a:avLst/>
            </a:prstGeom>
            <a:ln>
              <a:solidFill>
                <a:srgbClr val="90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2697547" y="5997937"/>
              <a:ext cx="18000" cy="18000"/>
            </a:xfrm>
            <a:prstGeom prst="ellipse">
              <a:avLst/>
            </a:prstGeom>
            <a:ln>
              <a:solidFill>
                <a:srgbClr val="90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2937907" y="5604312"/>
              <a:ext cx="18000" cy="18000"/>
            </a:xfrm>
            <a:prstGeom prst="ellipse">
              <a:avLst/>
            </a:prstGeom>
            <a:ln>
              <a:solidFill>
                <a:srgbClr val="90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/>
            <p:cNvSpPr/>
            <p:nvPr/>
          </p:nvSpPr>
          <p:spPr>
            <a:xfrm>
              <a:off x="2545268" y="5713953"/>
              <a:ext cx="18000" cy="18000"/>
            </a:xfrm>
            <a:prstGeom prst="ellipse">
              <a:avLst/>
            </a:prstGeom>
            <a:ln>
              <a:solidFill>
                <a:srgbClr val="90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val 113"/>
            <p:cNvSpPr/>
            <p:nvPr/>
          </p:nvSpPr>
          <p:spPr>
            <a:xfrm>
              <a:off x="2676203" y="5740953"/>
              <a:ext cx="18000" cy="18000"/>
            </a:xfrm>
            <a:prstGeom prst="ellipse">
              <a:avLst/>
            </a:prstGeom>
            <a:ln>
              <a:solidFill>
                <a:srgbClr val="90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/>
            <p:cNvSpPr/>
            <p:nvPr/>
          </p:nvSpPr>
          <p:spPr>
            <a:xfrm>
              <a:off x="2906910" y="5540737"/>
              <a:ext cx="18000" cy="18000"/>
            </a:xfrm>
            <a:prstGeom prst="ellipse">
              <a:avLst/>
            </a:prstGeom>
            <a:ln>
              <a:solidFill>
                <a:srgbClr val="90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2990188" y="5468033"/>
              <a:ext cx="18000" cy="18000"/>
            </a:xfrm>
            <a:prstGeom prst="ellipse">
              <a:avLst/>
            </a:prstGeom>
            <a:ln>
              <a:solidFill>
                <a:srgbClr val="90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2577066" y="5613312"/>
              <a:ext cx="18000" cy="18000"/>
            </a:xfrm>
            <a:prstGeom prst="ellipse">
              <a:avLst/>
            </a:prstGeom>
            <a:ln>
              <a:solidFill>
                <a:srgbClr val="90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648999" y="5559193"/>
            <a:ext cx="804195" cy="815535"/>
            <a:chOff x="4816021" y="5344209"/>
            <a:chExt cx="804195" cy="815535"/>
          </a:xfrm>
        </p:grpSpPr>
        <p:sp>
          <p:nvSpPr>
            <p:cNvPr id="76" name="Freeform 75"/>
            <p:cNvSpPr/>
            <p:nvPr/>
          </p:nvSpPr>
          <p:spPr>
            <a:xfrm>
              <a:off x="4816021" y="5344209"/>
              <a:ext cx="804195" cy="815535"/>
            </a:xfrm>
            <a:custGeom>
              <a:avLst/>
              <a:gdLst>
                <a:gd name="connsiteX0" fmla="*/ 520769 w 804195"/>
                <a:gd name="connsiteY0" fmla="*/ 80107 h 815535"/>
                <a:gd name="connsiteX1" fmla="*/ 620886 w 804195"/>
                <a:gd name="connsiteY1" fmla="*/ 106805 h 815535"/>
                <a:gd name="connsiteX2" fmla="*/ 694305 w 804195"/>
                <a:gd name="connsiteY2" fmla="*/ 246968 h 815535"/>
                <a:gd name="connsiteX3" fmla="*/ 741026 w 804195"/>
                <a:gd name="connsiteY3" fmla="*/ 293690 h 815535"/>
                <a:gd name="connsiteX4" fmla="*/ 801096 w 804195"/>
                <a:gd name="connsiteY4" fmla="*/ 347085 h 815535"/>
                <a:gd name="connsiteX5" fmla="*/ 787747 w 804195"/>
                <a:gd name="connsiteY5" fmla="*/ 480574 h 815535"/>
                <a:gd name="connsiteX6" fmla="*/ 721003 w 804195"/>
                <a:gd name="connsiteY6" fmla="*/ 547319 h 815535"/>
                <a:gd name="connsiteX7" fmla="*/ 721003 w 804195"/>
                <a:gd name="connsiteY7" fmla="*/ 600714 h 815535"/>
                <a:gd name="connsiteX8" fmla="*/ 620886 w 804195"/>
                <a:gd name="connsiteY8" fmla="*/ 720855 h 815535"/>
                <a:gd name="connsiteX9" fmla="*/ 600862 w 804195"/>
                <a:gd name="connsiteY9" fmla="*/ 780925 h 815535"/>
                <a:gd name="connsiteX10" fmla="*/ 540792 w 804195"/>
                <a:gd name="connsiteY10" fmla="*/ 807622 h 815535"/>
                <a:gd name="connsiteX11" fmla="*/ 380605 w 804195"/>
                <a:gd name="connsiteY11" fmla="*/ 800948 h 815535"/>
                <a:gd name="connsiteX12" fmla="*/ 200395 w 804195"/>
                <a:gd name="connsiteY12" fmla="*/ 800948 h 815535"/>
                <a:gd name="connsiteX13" fmla="*/ 46883 w 804195"/>
                <a:gd name="connsiteY13" fmla="*/ 600714 h 815535"/>
                <a:gd name="connsiteX14" fmla="*/ 53557 w 804195"/>
                <a:gd name="connsiteY14" fmla="*/ 473900 h 815535"/>
                <a:gd name="connsiteX15" fmla="*/ 162 w 804195"/>
                <a:gd name="connsiteY15" fmla="*/ 380457 h 815535"/>
                <a:gd name="connsiteX16" fmla="*/ 73581 w 804195"/>
                <a:gd name="connsiteY16" fmla="*/ 240294 h 815535"/>
                <a:gd name="connsiteX17" fmla="*/ 93604 w 804195"/>
                <a:gd name="connsiteY17" fmla="*/ 120154 h 815535"/>
                <a:gd name="connsiteX18" fmla="*/ 133651 w 804195"/>
                <a:gd name="connsiteY18" fmla="*/ 100130 h 815535"/>
                <a:gd name="connsiteX19" fmla="*/ 207070 w 804195"/>
                <a:gd name="connsiteY19" fmla="*/ 80107 h 815535"/>
                <a:gd name="connsiteX20" fmla="*/ 427327 w 804195"/>
                <a:gd name="connsiteY20" fmla="*/ 14 h 815535"/>
                <a:gd name="connsiteX21" fmla="*/ 520769 w 804195"/>
                <a:gd name="connsiteY21" fmla="*/ 80107 h 81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4195" h="815535">
                  <a:moveTo>
                    <a:pt x="520769" y="80107"/>
                  </a:moveTo>
                  <a:cubicBezTo>
                    <a:pt x="553029" y="97905"/>
                    <a:pt x="591963" y="78995"/>
                    <a:pt x="620886" y="106805"/>
                  </a:cubicBezTo>
                  <a:cubicBezTo>
                    <a:pt x="649809" y="134615"/>
                    <a:pt x="674282" y="215821"/>
                    <a:pt x="694305" y="246968"/>
                  </a:cubicBezTo>
                  <a:cubicBezTo>
                    <a:pt x="714328" y="278115"/>
                    <a:pt x="723228" y="277004"/>
                    <a:pt x="741026" y="293690"/>
                  </a:cubicBezTo>
                  <a:cubicBezTo>
                    <a:pt x="758825" y="310376"/>
                    <a:pt x="793309" y="315938"/>
                    <a:pt x="801096" y="347085"/>
                  </a:cubicBezTo>
                  <a:cubicBezTo>
                    <a:pt x="808883" y="378232"/>
                    <a:pt x="801096" y="447202"/>
                    <a:pt x="787747" y="480574"/>
                  </a:cubicBezTo>
                  <a:cubicBezTo>
                    <a:pt x="774398" y="513946"/>
                    <a:pt x="732127" y="527296"/>
                    <a:pt x="721003" y="547319"/>
                  </a:cubicBezTo>
                  <a:cubicBezTo>
                    <a:pt x="709879" y="567342"/>
                    <a:pt x="737689" y="571791"/>
                    <a:pt x="721003" y="600714"/>
                  </a:cubicBezTo>
                  <a:cubicBezTo>
                    <a:pt x="704317" y="629637"/>
                    <a:pt x="640910" y="690820"/>
                    <a:pt x="620886" y="720855"/>
                  </a:cubicBezTo>
                  <a:cubicBezTo>
                    <a:pt x="600863" y="750890"/>
                    <a:pt x="614211" y="766464"/>
                    <a:pt x="600862" y="780925"/>
                  </a:cubicBezTo>
                  <a:cubicBezTo>
                    <a:pt x="587513" y="795386"/>
                    <a:pt x="577502" y="804285"/>
                    <a:pt x="540792" y="807622"/>
                  </a:cubicBezTo>
                  <a:cubicBezTo>
                    <a:pt x="504082" y="810959"/>
                    <a:pt x="437338" y="802060"/>
                    <a:pt x="380605" y="800948"/>
                  </a:cubicBezTo>
                  <a:cubicBezTo>
                    <a:pt x="323872" y="799836"/>
                    <a:pt x="256015" y="834320"/>
                    <a:pt x="200395" y="800948"/>
                  </a:cubicBezTo>
                  <a:cubicBezTo>
                    <a:pt x="144775" y="767576"/>
                    <a:pt x="71356" y="655222"/>
                    <a:pt x="46883" y="600714"/>
                  </a:cubicBezTo>
                  <a:cubicBezTo>
                    <a:pt x="22410" y="546206"/>
                    <a:pt x="61344" y="510609"/>
                    <a:pt x="53557" y="473900"/>
                  </a:cubicBezTo>
                  <a:cubicBezTo>
                    <a:pt x="45770" y="437191"/>
                    <a:pt x="-3175" y="419391"/>
                    <a:pt x="162" y="380457"/>
                  </a:cubicBezTo>
                  <a:cubicBezTo>
                    <a:pt x="3499" y="341523"/>
                    <a:pt x="58007" y="283678"/>
                    <a:pt x="73581" y="240294"/>
                  </a:cubicBezTo>
                  <a:cubicBezTo>
                    <a:pt x="89155" y="196910"/>
                    <a:pt x="83592" y="143515"/>
                    <a:pt x="93604" y="120154"/>
                  </a:cubicBezTo>
                  <a:cubicBezTo>
                    <a:pt x="103616" y="96793"/>
                    <a:pt x="114740" y="106804"/>
                    <a:pt x="133651" y="100130"/>
                  </a:cubicBezTo>
                  <a:cubicBezTo>
                    <a:pt x="152562" y="93456"/>
                    <a:pt x="158124" y="96793"/>
                    <a:pt x="207070" y="80107"/>
                  </a:cubicBezTo>
                  <a:cubicBezTo>
                    <a:pt x="256016" y="63421"/>
                    <a:pt x="371707" y="1126"/>
                    <a:pt x="427327" y="14"/>
                  </a:cubicBezTo>
                  <a:cubicBezTo>
                    <a:pt x="482947" y="-1098"/>
                    <a:pt x="488509" y="62309"/>
                    <a:pt x="520769" y="80107"/>
                  </a:cubicBezTo>
                  <a:close/>
                </a:path>
              </a:pathLst>
            </a:custGeom>
            <a:solidFill>
              <a:srgbClr val="CEB3D6"/>
            </a:solidFill>
            <a:ln>
              <a:solidFill>
                <a:srgbClr val="90679B"/>
              </a:solidFill>
            </a:ln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/>
            <p:cNvSpPr/>
            <p:nvPr/>
          </p:nvSpPr>
          <p:spPr>
            <a:xfrm>
              <a:off x="5130002" y="5666611"/>
              <a:ext cx="281331" cy="300350"/>
            </a:xfrm>
            <a:prstGeom prst="ellipse">
              <a:avLst/>
            </a:prstGeom>
            <a:solidFill>
              <a:srgbClr val="90679B"/>
            </a:solidFill>
            <a:ln>
              <a:solidFill>
                <a:srgbClr val="8A6395"/>
              </a:solidFill>
            </a:ln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4912107" y="5483134"/>
              <a:ext cx="623101" cy="555108"/>
              <a:chOff x="2545268" y="5460829"/>
              <a:chExt cx="623101" cy="555108"/>
            </a:xfrm>
            <a:solidFill>
              <a:srgbClr val="90679B"/>
            </a:solidFill>
          </p:grpSpPr>
          <p:sp>
            <p:nvSpPr>
              <p:cNvPr id="119" name="Oval 118"/>
              <p:cNvSpPr/>
              <p:nvPr/>
            </p:nvSpPr>
            <p:spPr>
              <a:xfrm>
                <a:off x="2875050" y="5460829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034043" y="5616030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74506" y="5586312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2641173" y="5625030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620271" y="5836439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3150369" y="5722953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741912" y="5460829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2677892" y="5540737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3084219" y="5854439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3008640" y="5997937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843367" y="5988937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697547" y="5997937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937907" y="5604312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545268" y="5713953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2676203" y="5740953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906910" y="5540737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990188" y="5468033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2577066" y="5613312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38" name="Oval 137"/>
          <p:cNvSpPr/>
          <p:nvPr/>
        </p:nvSpPr>
        <p:spPr>
          <a:xfrm>
            <a:off x="6805708" y="2836617"/>
            <a:ext cx="1062015" cy="1207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/>
          <p:cNvSpPr/>
          <p:nvPr/>
        </p:nvSpPr>
        <p:spPr>
          <a:xfrm>
            <a:off x="7231569" y="3337834"/>
            <a:ext cx="463372" cy="474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/>
          <p:cNvSpPr/>
          <p:nvPr/>
        </p:nvSpPr>
        <p:spPr>
          <a:xfrm>
            <a:off x="6253359" y="2873346"/>
            <a:ext cx="50861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4" name="Group 143"/>
          <p:cNvGrpSpPr/>
          <p:nvPr/>
        </p:nvGrpSpPr>
        <p:grpSpPr>
          <a:xfrm>
            <a:off x="8593802" y="4279617"/>
            <a:ext cx="914589" cy="872723"/>
            <a:chOff x="7448363" y="5074875"/>
            <a:chExt cx="914589" cy="872723"/>
          </a:xfrm>
        </p:grpSpPr>
        <p:sp>
          <p:nvSpPr>
            <p:cNvPr id="142" name="Freeform 141"/>
            <p:cNvSpPr/>
            <p:nvPr/>
          </p:nvSpPr>
          <p:spPr>
            <a:xfrm>
              <a:off x="7448363" y="5074875"/>
              <a:ext cx="914589" cy="872723"/>
            </a:xfrm>
            <a:custGeom>
              <a:avLst/>
              <a:gdLst>
                <a:gd name="connsiteX0" fmla="*/ 435832 w 914589"/>
                <a:gd name="connsiteY0" fmla="*/ 994 h 872723"/>
                <a:gd name="connsiteX1" fmla="*/ 600139 w 914589"/>
                <a:gd name="connsiteY1" fmla="*/ 51000 h 872723"/>
                <a:gd name="connsiteX2" fmla="*/ 707295 w 914589"/>
                <a:gd name="connsiteY2" fmla="*/ 72432 h 872723"/>
                <a:gd name="connsiteX3" fmla="*/ 750157 w 914589"/>
                <a:gd name="connsiteY3" fmla="*/ 179588 h 872723"/>
                <a:gd name="connsiteX4" fmla="*/ 857314 w 914589"/>
                <a:gd name="connsiteY4" fmla="*/ 193875 h 872723"/>
                <a:gd name="connsiteX5" fmla="*/ 857314 w 914589"/>
                <a:gd name="connsiteY5" fmla="*/ 351038 h 872723"/>
                <a:gd name="connsiteX6" fmla="*/ 914464 w 914589"/>
                <a:gd name="connsiteY6" fmla="*/ 422475 h 872723"/>
                <a:gd name="connsiteX7" fmla="*/ 871601 w 914589"/>
                <a:gd name="connsiteY7" fmla="*/ 551063 h 872723"/>
                <a:gd name="connsiteX8" fmla="*/ 835882 w 914589"/>
                <a:gd name="connsiteY8" fmla="*/ 593925 h 872723"/>
                <a:gd name="connsiteX9" fmla="*/ 835882 w 914589"/>
                <a:gd name="connsiteY9" fmla="*/ 679650 h 872723"/>
                <a:gd name="connsiteX10" fmla="*/ 721582 w 914589"/>
                <a:gd name="connsiteY10" fmla="*/ 715369 h 872723"/>
                <a:gd name="connsiteX11" fmla="*/ 714439 w 914589"/>
                <a:gd name="connsiteY11" fmla="*/ 801094 h 872723"/>
                <a:gd name="connsiteX12" fmla="*/ 571564 w 914589"/>
                <a:gd name="connsiteY12" fmla="*/ 801094 h 872723"/>
                <a:gd name="connsiteX13" fmla="*/ 492982 w 914589"/>
                <a:gd name="connsiteY13" fmla="*/ 872532 h 872723"/>
                <a:gd name="connsiteX14" fmla="*/ 350107 w 914589"/>
                <a:gd name="connsiteY14" fmla="*/ 822525 h 872723"/>
                <a:gd name="connsiteX15" fmla="*/ 278670 w 914589"/>
                <a:gd name="connsiteY15" fmla="*/ 836813 h 872723"/>
                <a:gd name="connsiteX16" fmla="*/ 235807 w 914589"/>
                <a:gd name="connsiteY16" fmla="*/ 822525 h 872723"/>
                <a:gd name="connsiteX17" fmla="*/ 228664 w 914589"/>
                <a:gd name="connsiteY17" fmla="*/ 751088 h 872723"/>
                <a:gd name="connsiteX18" fmla="*/ 114364 w 914589"/>
                <a:gd name="connsiteY18" fmla="*/ 736800 h 872723"/>
                <a:gd name="connsiteX19" fmla="*/ 100076 w 914589"/>
                <a:gd name="connsiteY19" fmla="*/ 622500 h 872723"/>
                <a:gd name="connsiteX20" fmla="*/ 78645 w 914589"/>
                <a:gd name="connsiteY20" fmla="*/ 572494 h 872723"/>
                <a:gd name="connsiteX21" fmla="*/ 64 w 914589"/>
                <a:gd name="connsiteY21" fmla="*/ 536775 h 872723"/>
                <a:gd name="connsiteX22" fmla="*/ 92932 w 914589"/>
                <a:gd name="connsiteY22" fmla="*/ 408188 h 872723"/>
                <a:gd name="connsiteX23" fmla="*/ 57214 w 914589"/>
                <a:gd name="connsiteY23" fmla="*/ 258169 h 872723"/>
                <a:gd name="connsiteX24" fmla="*/ 157226 w 914589"/>
                <a:gd name="connsiteY24" fmla="*/ 165300 h 872723"/>
                <a:gd name="connsiteX25" fmla="*/ 214376 w 914589"/>
                <a:gd name="connsiteY25" fmla="*/ 65288 h 872723"/>
                <a:gd name="connsiteX26" fmla="*/ 342964 w 914589"/>
                <a:gd name="connsiteY26" fmla="*/ 101007 h 872723"/>
                <a:gd name="connsiteX27" fmla="*/ 435832 w 914589"/>
                <a:gd name="connsiteY27" fmla="*/ 994 h 872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14589" h="872723">
                  <a:moveTo>
                    <a:pt x="435832" y="994"/>
                  </a:moveTo>
                  <a:cubicBezTo>
                    <a:pt x="478695" y="-7341"/>
                    <a:pt x="554895" y="39094"/>
                    <a:pt x="600139" y="51000"/>
                  </a:cubicBezTo>
                  <a:cubicBezTo>
                    <a:pt x="645383" y="62906"/>
                    <a:pt x="682292" y="51001"/>
                    <a:pt x="707295" y="72432"/>
                  </a:cubicBezTo>
                  <a:cubicBezTo>
                    <a:pt x="732298" y="93863"/>
                    <a:pt x="725154" y="159348"/>
                    <a:pt x="750157" y="179588"/>
                  </a:cubicBezTo>
                  <a:cubicBezTo>
                    <a:pt x="775160" y="199828"/>
                    <a:pt x="839455" y="165300"/>
                    <a:pt x="857314" y="193875"/>
                  </a:cubicBezTo>
                  <a:cubicBezTo>
                    <a:pt x="875173" y="222450"/>
                    <a:pt x="847789" y="312938"/>
                    <a:pt x="857314" y="351038"/>
                  </a:cubicBezTo>
                  <a:cubicBezTo>
                    <a:pt x="866839" y="389138"/>
                    <a:pt x="912083" y="389138"/>
                    <a:pt x="914464" y="422475"/>
                  </a:cubicBezTo>
                  <a:cubicBezTo>
                    <a:pt x="916845" y="455812"/>
                    <a:pt x="884698" y="522488"/>
                    <a:pt x="871601" y="551063"/>
                  </a:cubicBezTo>
                  <a:cubicBezTo>
                    <a:pt x="858504" y="579638"/>
                    <a:pt x="841835" y="572494"/>
                    <a:pt x="835882" y="593925"/>
                  </a:cubicBezTo>
                  <a:cubicBezTo>
                    <a:pt x="829929" y="615356"/>
                    <a:pt x="854932" y="659409"/>
                    <a:pt x="835882" y="679650"/>
                  </a:cubicBezTo>
                  <a:cubicBezTo>
                    <a:pt x="816832" y="699891"/>
                    <a:pt x="741822" y="695128"/>
                    <a:pt x="721582" y="715369"/>
                  </a:cubicBezTo>
                  <a:cubicBezTo>
                    <a:pt x="701342" y="735610"/>
                    <a:pt x="739442" y="786807"/>
                    <a:pt x="714439" y="801094"/>
                  </a:cubicBezTo>
                  <a:cubicBezTo>
                    <a:pt x="689436" y="815381"/>
                    <a:pt x="608473" y="789188"/>
                    <a:pt x="571564" y="801094"/>
                  </a:cubicBezTo>
                  <a:cubicBezTo>
                    <a:pt x="534655" y="813000"/>
                    <a:pt x="529891" y="868960"/>
                    <a:pt x="492982" y="872532"/>
                  </a:cubicBezTo>
                  <a:cubicBezTo>
                    <a:pt x="456073" y="876104"/>
                    <a:pt x="385826" y="828478"/>
                    <a:pt x="350107" y="822525"/>
                  </a:cubicBezTo>
                  <a:cubicBezTo>
                    <a:pt x="314388" y="816572"/>
                    <a:pt x="297720" y="836813"/>
                    <a:pt x="278670" y="836813"/>
                  </a:cubicBezTo>
                  <a:cubicBezTo>
                    <a:pt x="259620" y="836813"/>
                    <a:pt x="244141" y="836812"/>
                    <a:pt x="235807" y="822525"/>
                  </a:cubicBezTo>
                  <a:cubicBezTo>
                    <a:pt x="227473" y="808238"/>
                    <a:pt x="248904" y="765375"/>
                    <a:pt x="228664" y="751088"/>
                  </a:cubicBezTo>
                  <a:cubicBezTo>
                    <a:pt x="208424" y="736801"/>
                    <a:pt x="135795" y="758231"/>
                    <a:pt x="114364" y="736800"/>
                  </a:cubicBezTo>
                  <a:cubicBezTo>
                    <a:pt x="92933" y="715369"/>
                    <a:pt x="106029" y="649884"/>
                    <a:pt x="100076" y="622500"/>
                  </a:cubicBezTo>
                  <a:cubicBezTo>
                    <a:pt x="94123" y="595116"/>
                    <a:pt x="95314" y="586781"/>
                    <a:pt x="78645" y="572494"/>
                  </a:cubicBezTo>
                  <a:cubicBezTo>
                    <a:pt x="61976" y="558207"/>
                    <a:pt x="-2317" y="564159"/>
                    <a:pt x="64" y="536775"/>
                  </a:cubicBezTo>
                  <a:cubicBezTo>
                    <a:pt x="2445" y="509391"/>
                    <a:pt x="83407" y="454622"/>
                    <a:pt x="92932" y="408188"/>
                  </a:cubicBezTo>
                  <a:cubicBezTo>
                    <a:pt x="102457" y="361754"/>
                    <a:pt x="46498" y="298650"/>
                    <a:pt x="57214" y="258169"/>
                  </a:cubicBezTo>
                  <a:cubicBezTo>
                    <a:pt x="67930" y="217688"/>
                    <a:pt x="131032" y="197447"/>
                    <a:pt x="157226" y="165300"/>
                  </a:cubicBezTo>
                  <a:cubicBezTo>
                    <a:pt x="183420" y="133153"/>
                    <a:pt x="183420" y="76003"/>
                    <a:pt x="214376" y="65288"/>
                  </a:cubicBezTo>
                  <a:cubicBezTo>
                    <a:pt x="245332" y="54573"/>
                    <a:pt x="303673" y="111723"/>
                    <a:pt x="342964" y="101007"/>
                  </a:cubicBezTo>
                  <a:cubicBezTo>
                    <a:pt x="382255" y="90291"/>
                    <a:pt x="392969" y="9329"/>
                    <a:pt x="435832" y="994"/>
                  </a:cubicBezTo>
                  <a:close/>
                </a:path>
              </a:pathLst>
            </a:custGeom>
            <a:solidFill>
              <a:srgbClr val="CEB3D6"/>
            </a:solidFill>
            <a:ln>
              <a:solidFill>
                <a:srgbClr val="90679B"/>
              </a:solidFill>
            </a:ln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7658238" y="5289478"/>
              <a:ext cx="601265" cy="535740"/>
            </a:xfrm>
            <a:custGeom>
              <a:avLst/>
              <a:gdLst>
                <a:gd name="connsiteX0" fmla="*/ 307362 w 601265"/>
                <a:gd name="connsiteY0" fmla="*/ 503661 h 535740"/>
                <a:gd name="connsiteX1" fmla="*/ 443094 w 601265"/>
                <a:gd name="connsiteY1" fmla="*/ 425080 h 535740"/>
                <a:gd name="connsiteX2" fmla="*/ 585969 w 601265"/>
                <a:gd name="connsiteY2" fmla="*/ 289349 h 535740"/>
                <a:gd name="connsiteX3" fmla="*/ 585969 w 601265"/>
                <a:gd name="connsiteY3" fmla="*/ 153618 h 535740"/>
                <a:gd name="connsiteX4" fmla="*/ 485956 w 601265"/>
                <a:gd name="connsiteY4" fmla="*/ 32174 h 535740"/>
                <a:gd name="connsiteX5" fmla="*/ 371656 w 601265"/>
                <a:gd name="connsiteY5" fmla="*/ 3599 h 535740"/>
                <a:gd name="connsiteX6" fmla="*/ 285931 w 601265"/>
                <a:gd name="connsiteY6" fmla="*/ 96468 h 535740"/>
                <a:gd name="connsiteX7" fmla="*/ 271644 w 601265"/>
                <a:gd name="connsiteY7" fmla="*/ 253630 h 535740"/>
                <a:gd name="connsiteX8" fmla="*/ 143056 w 601265"/>
                <a:gd name="connsiteY8" fmla="*/ 275061 h 535740"/>
                <a:gd name="connsiteX9" fmla="*/ 43044 w 601265"/>
                <a:gd name="connsiteY9" fmla="*/ 275061 h 535740"/>
                <a:gd name="connsiteX10" fmla="*/ 181 w 601265"/>
                <a:gd name="connsiteY10" fmla="*/ 360786 h 535740"/>
                <a:gd name="connsiteX11" fmla="*/ 57331 w 601265"/>
                <a:gd name="connsiteY11" fmla="*/ 525093 h 535740"/>
                <a:gd name="connsiteX12" fmla="*/ 307362 w 601265"/>
                <a:gd name="connsiteY12" fmla="*/ 503661 h 53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1265" h="535740">
                  <a:moveTo>
                    <a:pt x="307362" y="503661"/>
                  </a:moveTo>
                  <a:cubicBezTo>
                    <a:pt x="371656" y="486992"/>
                    <a:pt x="396660" y="460798"/>
                    <a:pt x="443094" y="425080"/>
                  </a:cubicBezTo>
                  <a:cubicBezTo>
                    <a:pt x="489528" y="389362"/>
                    <a:pt x="562157" y="334593"/>
                    <a:pt x="585969" y="289349"/>
                  </a:cubicBezTo>
                  <a:cubicBezTo>
                    <a:pt x="609781" y="244105"/>
                    <a:pt x="602638" y="196480"/>
                    <a:pt x="585969" y="153618"/>
                  </a:cubicBezTo>
                  <a:cubicBezTo>
                    <a:pt x="569300" y="110756"/>
                    <a:pt x="521675" y="57177"/>
                    <a:pt x="485956" y="32174"/>
                  </a:cubicBezTo>
                  <a:cubicBezTo>
                    <a:pt x="450237" y="7171"/>
                    <a:pt x="404993" y="-7117"/>
                    <a:pt x="371656" y="3599"/>
                  </a:cubicBezTo>
                  <a:cubicBezTo>
                    <a:pt x="338319" y="14315"/>
                    <a:pt x="302600" y="54796"/>
                    <a:pt x="285931" y="96468"/>
                  </a:cubicBezTo>
                  <a:cubicBezTo>
                    <a:pt x="269262" y="138140"/>
                    <a:pt x="295457" y="223864"/>
                    <a:pt x="271644" y="253630"/>
                  </a:cubicBezTo>
                  <a:cubicBezTo>
                    <a:pt x="247831" y="283396"/>
                    <a:pt x="181156" y="271489"/>
                    <a:pt x="143056" y="275061"/>
                  </a:cubicBezTo>
                  <a:cubicBezTo>
                    <a:pt x="104956" y="278633"/>
                    <a:pt x="66856" y="260774"/>
                    <a:pt x="43044" y="275061"/>
                  </a:cubicBezTo>
                  <a:cubicBezTo>
                    <a:pt x="19232" y="289348"/>
                    <a:pt x="-2200" y="319114"/>
                    <a:pt x="181" y="360786"/>
                  </a:cubicBezTo>
                  <a:cubicBezTo>
                    <a:pt x="2562" y="402458"/>
                    <a:pt x="7325" y="497709"/>
                    <a:pt x="57331" y="525093"/>
                  </a:cubicBezTo>
                  <a:cubicBezTo>
                    <a:pt x="107337" y="552477"/>
                    <a:pt x="243068" y="520330"/>
                    <a:pt x="307362" y="503661"/>
                  </a:cubicBezTo>
                  <a:close/>
                </a:path>
              </a:pathLst>
            </a:custGeom>
            <a:solidFill>
              <a:srgbClr val="8A6395"/>
            </a:solidFill>
            <a:ln>
              <a:solidFill>
                <a:srgbClr val="8A6395"/>
              </a:solidFill>
            </a:ln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524797" y="1216395"/>
            <a:ext cx="554441" cy="527661"/>
            <a:chOff x="9660348" y="580169"/>
            <a:chExt cx="554441" cy="527661"/>
          </a:xfrm>
        </p:grpSpPr>
        <p:sp>
          <p:nvSpPr>
            <p:cNvPr id="146" name="Freeform 145"/>
            <p:cNvSpPr/>
            <p:nvPr/>
          </p:nvSpPr>
          <p:spPr>
            <a:xfrm>
              <a:off x="9660348" y="580169"/>
              <a:ext cx="554441" cy="527661"/>
            </a:xfrm>
            <a:custGeom>
              <a:avLst/>
              <a:gdLst>
                <a:gd name="connsiteX0" fmla="*/ 290101 w 554441"/>
                <a:gd name="connsiteY0" fmla="*/ 1339 h 527661"/>
                <a:gd name="connsiteX1" fmla="*/ 448851 w 554441"/>
                <a:gd name="connsiteY1" fmla="*/ 39439 h 527661"/>
                <a:gd name="connsiteX2" fmla="*/ 544101 w 554441"/>
                <a:gd name="connsiteY2" fmla="*/ 137864 h 527661"/>
                <a:gd name="connsiteX3" fmla="*/ 550451 w 554441"/>
                <a:gd name="connsiteY3" fmla="*/ 239464 h 527661"/>
                <a:gd name="connsiteX4" fmla="*/ 531401 w 554441"/>
                <a:gd name="connsiteY4" fmla="*/ 369639 h 527661"/>
                <a:gd name="connsiteX5" fmla="*/ 401226 w 554441"/>
                <a:gd name="connsiteY5" fmla="*/ 515689 h 527661"/>
                <a:gd name="connsiteX6" fmla="*/ 204376 w 554441"/>
                <a:gd name="connsiteY6" fmla="*/ 512514 h 527661"/>
                <a:gd name="connsiteX7" fmla="*/ 61501 w 554441"/>
                <a:gd name="connsiteY7" fmla="*/ 458539 h 527661"/>
                <a:gd name="connsiteX8" fmla="*/ 1176 w 554441"/>
                <a:gd name="connsiteY8" fmla="*/ 299789 h 527661"/>
                <a:gd name="connsiteX9" fmla="*/ 32926 w 554441"/>
                <a:gd name="connsiteY9" fmla="*/ 128339 h 527661"/>
                <a:gd name="connsiteX10" fmla="*/ 163101 w 554441"/>
                <a:gd name="connsiteY10" fmla="*/ 20389 h 527661"/>
                <a:gd name="connsiteX11" fmla="*/ 290101 w 554441"/>
                <a:gd name="connsiteY11" fmla="*/ 1339 h 52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4441" h="527661">
                  <a:moveTo>
                    <a:pt x="290101" y="1339"/>
                  </a:moveTo>
                  <a:cubicBezTo>
                    <a:pt x="337726" y="4514"/>
                    <a:pt x="406518" y="16685"/>
                    <a:pt x="448851" y="39439"/>
                  </a:cubicBezTo>
                  <a:cubicBezTo>
                    <a:pt x="491184" y="62193"/>
                    <a:pt x="527168" y="104527"/>
                    <a:pt x="544101" y="137864"/>
                  </a:cubicBezTo>
                  <a:cubicBezTo>
                    <a:pt x="561034" y="171201"/>
                    <a:pt x="552568" y="200835"/>
                    <a:pt x="550451" y="239464"/>
                  </a:cubicBezTo>
                  <a:cubicBezTo>
                    <a:pt x="548334" y="278093"/>
                    <a:pt x="556272" y="323602"/>
                    <a:pt x="531401" y="369639"/>
                  </a:cubicBezTo>
                  <a:cubicBezTo>
                    <a:pt x="506530" y="415676"/>
                    <a:pt x="455730" y="491877"/>
                    <a:pt x="401226" y="515689"/>
                  </a:cubicBezTo>
                  <a:cubicBezTo>
                    <a:pt x="346722" y="539501"/>
                    <a:pt x="260997" y="522039"/>
                    <a:pt x="204376" y="512514"/>
                  </a:cubicBezTo>
                  <a:cubicBezTo>
                    <a:pt x="147755" y="502989"/>
                    <a:pt x="95368" y="493993"/>
                    <a:pt x="61501" y="458539"/>
                  </a:cubicBezTo>
                  <a:cubicBezTo>
                    <a:pt x="27634" y="423085"/>
                    <a:pt x="5939" y="354822"/>
                    <a:pt x="1176" y="299789"/>
                  </a:cubicBezTo>
                  <a:cubicBezTo>
                    <a:pt x="-3587" y="244756"/>
                    <a:pt x="5939" y="174906"/>
                    <a:pt x="32926" y="128339"/>
                  </a:cubicBezTo>
                  <a:cubicBezTo>
                    <a:pt x="59913" y="81772"/>
                    <a:pt x="118122" y="41556"/>
                    <a:pt x="163101" y="20389"/>
                  </a:cubicBezTo>
                  <a:cubicBezTo>
                    <a:pt x="208080" y="-778"/>
                    <a:pt x="242476" y="-1836"/>
                    <a:pt x="290101" y="1339"/>
                  </a:cubicBezTo>
                  <a:close/>
                </a:path>
              </a:pathLst>
            </a:custGeom>
            <a:solidFill>
              <a:srgbClr val="CEB3D6"/>
            </a:solidFill>
            <a:ln>
              <a:solidFill>
                <a:srgbClr val="90679B"/>
              </a:solidFill>
            </a:ln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/>
            <p:cNvSpPr/>
            <p:nvPr/>
          </p:nvSpPr>
          <p:spPr>
            <a:xfrm>
              <a:off x="9823269" y="737455"/>
              <a:ext cx="228600" cy="244230"/>
            </a:xfrm>
            <a:prstGeom prst="ellipse">
              <a:avLst/>
            </a:prstGeom>
            <a:solidFill>
              <a:srgbClr val="90679B"/>
            </a:solidFill>
            <a:ln>
              <a:solidFill>
                <a:srgbClr val="8A6395"/>
              </a:solidFill>
            </a:ln>
            <a:scene3d>
              <a:camera prst="orthographicFront"/>
              <a:lightRig rig="threePt" dir="t"/>
            </a:scene3d>
            <a:sp3d>
              <a:bevelT w="127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3" name="Straight Arrow Connector 162"/>
          <p:cNvCxnSpPr/>
          <p:nvPr/>
        </p:nvCxnSpPr>
        <p:spPr>
          <a:xfrm>
            <a:off x="1830800" y="2005133"/>
            <a:ext cx="0" cy="556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05480" y="2238376"/>
            <a:ext cx="1873936" cy="1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3" idx="0"/>
          </p:cNvCxnSpPr>
          <p:nvPr/>
        </p:nvCxnSpPr>
        <p:spPr>
          <a:xfrm>
            <a:off x="901924" y="2235200"/>
            <a:ext cx="0" cy="326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endCxn id="25" idx="0"/>
          </p:cNvCxnSpPr>
          <p:nvPr/>
        </p:nvCxnSpPr>
        <p:spPr>
          <a:xfrm>
            <a:off x="2779416" y="2235200"/>
            <a:ext cx="1117" cy="326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32234" y="3090100"/>
            <a:ext cx="539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GB" sz="1200" dirty="0" smtClean="0">
                <a:latin typeface="Times New Roman" charset="0"/>
                <a:ea typeface="Times New Roman" charset="0"/>
                <a:cs typeface="Times New Roman" charset="0"/>
              </a:rPr>
              <a:t> cell</a:t>
            </a:r>
            <a:endParaRPr lang="en-GB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453832" y="3090100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>
                <a:latin typeface="Times New Roman" charset="0"/>
                <a:ea typeface="Times New Roman" charset="0"/>
                <a:cs typeface="Times New Roman" charset="0"/>
              </a:rPr>
              <a:t>NK cell</a:t>
            </a:r>
            <a:endParaRPr lang="en-GB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565696" y="3090100"/>
            <a:ext cx="550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>
                <a:latin typeface="Times New Roman" charset="0"/>
                <a:ea typeface="Times New Roman" charset="0"/>
                <a:cs typeface="Times New Roman" charset="0"/>
              </a:rPr>
              <a:t>B cell</a:t>
            </a:r>
            <a:endParaRPr lang="en-GB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384205" y="4137501"/>
            <a:ext cx="893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>
                <a:latin typeface="Times New Roman" charset="0"/>
                <a:ea typeface="Times New Roman" charset="0"/>
                <a:cs typeface="Times New Roman" charset="0"/>
              </a:rPr>
              <a:t>Plasma cell</a:t>
            </a:r>
            <a:endParaRPr lang="en-GB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956258" y="1726705"/>
            <a:ext cx="176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smtClean="0">
                <a:latin typeface="Times New Roman" charset="0"/>
                <a:ea typeface="Times New Roman" charset="0"/>
                <a:cs typeface="Times New Roman" charset="0"/>
              </a:rPr>
              <a:t>Lymphoid progenitor cell</a:t>
            </a:r>
            <a:endParaRPr lang="en-GB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49" name="Group 248"/>
          <p:cNvGrpSpPr/>
          <p:nvPr/>
        </p:nvGrpSpPr>
        <p:grpSpPr>
          <a:xfrm>
            <a:off x="2975886" y="-1420730"/>
            <a:ext cx="2527135" cy="3637492"/>
            <a:chOff x="2975886" y="-1420730"/>
            <a:chExt cx="2527135" cy="3637492"/>
          </a:xfrm>
        </p:grpSpPr>
        <p:grpSp>
          <p:nvGrpSpPr>
            <p:cNvPr id="188" name="Group 187"/>
            <p:cNvGrpSpPr/>
            <p:nvPr/>
          </p:nvGrpSpPr>
          <p:grpSpPr>
            <a:xfrm>
              <a:off x="3006940" y="-75894"/>
              <a:ext cx="484385" cy="528869"/>
              <a:chOff x="1959412" y="2879123"/>
              <a:chExt cx="484385" cy="528869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1959412" y="2879123"/>
                <a:ext cx="484385" cy="528869"/>
              </a:xfrm>
              <a:prstGeom prst="ellipse">
                <a:avLst/>
              </a:prstGeom>
              <a:solidFill>
                <a:srgbClr val="CEB3D6"/>
              </a:solidFill>
              <a:ln>
                <a:solidFill>
                  <a:srgbClr val="90679B"/>
                </a:solidFill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2105592" y="3005163"/>
                <a:ext cx="271849" cy="276790"/>
              </a:xfrm>
              <a:prstGeom prst="ellipse">
                <a:avLst/>
              </a:prstGeom>
              <a:solidFill>
                <a:srgbClr val="90679B"/>
              </a:solidFill>
              <a:ln>
                <a:solidFill>
                  <a:srgbClr val="8A6395"/>
                </a:solidFill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3968963" y="913316"/>
              <a:ext cx="411771" cy="598067"/>
              <a:chOff x="2217215" y="3531391"/>
              <a:chExt cx="411771" cy="598067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2217215" y="3531391"/>
                <a:ext cx="411771" cy="598067"/>
              </a:xfrm>
              <a:prstGeom prst="ellipse">
                <a:avLst/>
              </a:prstGeom>
              <a:solidFill>
                <a:srgbClr val="CEB3D6"/>
              </a:solidFill>
              <a:ln>
                <a:solidFill>
                  <a:srgbClr val="90679B"/>
                </a:solidFill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2316471" y="3608002"/>
                <a:ext cx="232307" cy="222422"/>
              </a:xfrm>
              <a:prstGeom prst="ellipse">
                <a:avLst/>
              </a:prstGeom>
              <a:solidFill>
                <a:srgbClr val="90679B"/>
              </a:solidFill>
              <a:ln w="3175">
                <a:solidFill>
                  <a:srgbClr val="8A6395"/>
                </a:solidFill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2223151" y="3661111"/>
                <a:ext cx="347317" cy="428196"/>
                <a:chOff x="1630388" y="3621180"/>
                <a:chExt cx="347317" cy="428196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1630388" y="3621180"/>
                  <a:ext cx="347317" cy="374064"/>
                  <a:chOff x="1753566" y="4491729"/>
                  <a:chExt cx="347317" cy="374064"/>
                </a:xfrm>
              </p:grpSpPr>
              <p:sp>
                <p:nvSpPr>
                  <p:cNvPr id="200" name="Arc 199"/>
                  <p:cNvSpPr/>
                  <p:nvPr/>
                </p:nvSpPr>
                <p:spPr>
                  <a:xfrm rot="7847891">
                    <a:off x="1854200" y="4552950"/>
                    <a:ext cx="171450" cy="178229"/>
                  </a:xfrm>
                  <a:prstGeom prst="arc">
                    <a:avLst/>
                  </a:prstGeom>
                  <a:ln w="12700">
                    <a:solidFill>
                      <a:srgbClr val="8A6395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w="6350" h="635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1" name="Arc 200"/>
                  <p:cNvSpPr/>
                  <p:nvPr/>
                </p:nvSpPr>
                <p:spPr>
                  <a:xfrm rot="7847891">
                    <a:off x="1828959" y="4518603"/>
                    <a:ext cx="221931" cy="246922"/>
                  </a:xfrm>
                  <a:prstGeom prst="arc">
                    <a:avLst/>
                  </a:prstGeom>
                  <a:ln w="12700">
                    <a:solidFill>
                      <a:srgbClr val="8A6395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w="6350" h="635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2" name="Arc 201"/>
                  <p:cNvSpPr/>
                  <p:nvPr/>
                </p:nvSpPr>
                <p:spPr>
                  <a:xfrm rot="7514546">
                    <a:off x="1783240" y="4462055"/>
                    <a:ext cx="287970" cy="347317"/>
                  </a:xfrm>
                  <a:prstGeom prst="arc">
                    <a:avLst/>
                  </a:prstGeom>
                  <a:ln w="12700">
                    <a:solidFill>
                      <a:srgbClr val="8A6395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w="6350" h="635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3" name="Arc 202"/>
                  <p:cNvSpPr/>
                  <p:nvPr/>
                </p:nvSpPr>
                <p:spPr>
                  <a:xfrm rot="7847891">
                    <a:off x="1805612" y="4579600"/>
                    <a:ext cx="215641" cy="249463"/>
                  </a:xfrm>
                  <a:prstGeom prst="arc">
                    <a:avLst>
                      <a:gd name="adj1" fmla="val 18204837"/>
                      <a:gd name="adj2" fmla="val 0"/>
                    </a:avLst>
                  </a:prstGeom>
                  <a:ln w="12700">
                    <a:solidFill>
                      <a:srgbClr val="8A6395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w="6350" h="635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4" name="Arc 203"/>
                  <p:cNvSpPr/>
                  <p:nvPr/>
                </p:nvSpPr>
                <p:spPr>
                  <a:xfrm rot="7847891">
                    <a:off x="1852751" y="4582851"/>
                    <a:ext cx="222451" cy="250029"/>
                  </a:xfrm>
                  <a:prstGeom prst="arc">
                    <a:avLst>
                      <a:gd name="adj1" fmla="val 15384506"/>
                      <a:gd name="adj2" fmla="val 18987136"/>
                    </a:avLst>
                  </a:prstGeom>
                  <a:ln w="12700">
                    <a:solidFill>
                      <a:srgbClr val="8A6395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w="6350" h="635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5" name="Arc 204"/>
                  <p:cNvSpPr/>
                  <p:nvPr/>
                </p:nvSpPr>
                <p:spPr>
                  <a:xfrm rot="7847891">
                    <a:off x="1810260" y="4601023"/>
                    <a:ext cx="242656" cy="286883"/>
                  </a:xfrm>
                  <a:prstGeom prst="arc">
                    <a:avLst>
                      <a:gd name="adj1" fmla="val 16234530"/>
                      <a:gd name="adj2" fmla="val 21076550"/>
                    </a:avLst>
                  </a:prstGeom>
                  <a:ln w="12700">
                    <a:solidFill>
                      <a:srgbClr val="8A6395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w="6350" h="635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96" name="Oval 195"/>
                <p:cNvSpPr/>
                <p:nvPr/>
              </p:nvSpPr>
              <p:spPr>
                <a:xfrm>
                  <a:off x="1840798" y="4030873"/>
                  <a:ext cx="18000" cy="18000"/>
                </a:xfrm>
                <a:prstGeom prst="ellipse">
                  <a:avLst/>
                </a:prstGeom>
                <a:solidFill>
                  <a:srgbClr val="7C7AC6"/>
                </a:solidFill>
                <a:ln w="6350">
                  <a:solidFill>
                    <a:srgbClr val="8A6395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350"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1784018" y="4031376"/>
                  <a:ext cx="18000" cy="18000"/>
                </a:xfrm>
                <a:prstGeom prst="ellipse">
                  <a:avLst/>
                </a:prstGeom>
                <a:solidFill>
                  <a:srgbClr val="7C7AC6"/>
                </a:solidFill>
                <a:ln w="6350">
                  <a:solidFill>
                    <a:srgbClr val="8A6395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350"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1910479" y="3812424"/>
                  <a:ext cx="18000" cy="18000"/>
                </a:xfrm>
                <a:prstGeom prst="ellipse">
                  <a:avLst/>
                </a:prstGeom>
                <a:solidFill>
                  <a:srgbClr val="7C7AC6"/>
                </a:solidFill>
                <a:ln w="6350">
                  <a:solidFill>
                    <a:srgbClr val="8A6395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350"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1766018" y="3795041"/>
                  <a:ext cx="18000" cy="18000"/>
                </a:xfrm>
                <a:prstGeom prst="ellipse">
                  <a:avLst/>
                </a:prstGeom>
                <a:solidFill>
                  <a:srgbClr val="7C7AC6"/>
                </a:solidFill>
                <a:ln w="6350">
                  <a:solidFill>
                    <a:srgbClr val="8A6395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6350"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06" name="Group 205"/>
            <p:cNvGrpSpPr/>
            <p:nvPr/>
          </p:nvGrpSpPr>
          <p:grpSpPr>
            <a:xfrm>
              <a:off x="4858371" y="-75894"/>
              <a:ext cx="531628" cy="547577"/>
              <a:chOff x="5409313" y="2840086"/>
              <a:chExt cx="531628" cy="547577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5409313" y="2840086"/>
                <a:ext cx="531628" cy="547577"/>
              </a:xfrm>
              <a:prstGeom prst="ellipse">
                <a:avLst/>
              </a:prstGeom>
              <a:solidFill>
                <a:srgbClr val="CEB3D6"/>
              </a:solidFill>
              <a:ln w="6350">
                <a:solidFill>
                  <a:srgbClr val="996EA5"/>
                </a:solidFill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5550195" y="3010292"/>
                <a:ext cx="275930" cy="292395"/>
              </a:xfrm>
              <a:prstGeom prst="ellipse">
                <a:avLst/>
              </a:prstGeom>
              <a:solidFill>
                <a:srgbClr val="996EA5"/>
              </a:solidFill>
              <a:ln>
                <a:solidFill>
                  <a:srgbClr val="90679B"/>
                </a:solidFill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9" name="Group 208"/>
              <p:cNvGrpSpPr/>
              <p:nvPr/>
            </p:nvGrpSpPr>
            <p:grpSpPr>
              <a:xfrm>
                <a:off x="5462966" y="2870640"/>
                <a:ext cx="468772" cy="317403"/>
                <a:chOff x="5173257" y="2393643"/>
                <a:chExt cx="468772" cy="317403"/>
              </a:xfrm>
            </p:grpSpPr>
            <p:sp>
              <p:nvSpPr>
                <p:cNvPr id="214" name="Oval 213"/>
                <p:cNvSpPr/>
                <p:nvPr/>
              </p:nvSpPr>
              <p:spPr>
                <a:xfrm>
                  <a:off x="5347385" y="2420587"/>
                  <a:ext cx="45719" cy="45719"/>
                </a:xfrm>
                <a:prstGeom prst="ellipse">
                  <a:avLst/>
                </a:prstGeom>
                <a:solidFill>
                  <a:srgbClr val="996EA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6350"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5" name="Oval 214"/>
                <p:cNvSpPr/>
                <p:nvPr/>
              </p:nvSpPr>
              <p:spPr>
                <a:xfrm>
                  <a:off x="5235503" y="2495891"/>
                  <a:ext cx="45719" cy="45719"/>
                </a:xfrm>
                <a:prstGeom prst="ellipse">
                  <a:avLst/>
                </a:prstGeom>
                <a:solidFill>
                  <a:srgbClr val="996EA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6350"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6" name="Oval 215"/>
                <p:cNvSpPr/>
                <p:nvPr/>
              </p:nvSpPr>
              <p:spPr>
                <a:xfrm>
                  <a:off x="5487380" y="2489382"/>
                  <a:ext cx="45719" cy="45719"/>
                </a:xfrm>
                <a:prstGeom prst="ellipse">
                  <a:avLst/>
                </a:prstGeom>
                <a:solidFill>
                  <a:srgbClr val="996EA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6350"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5187657" y="2615824"/>
                  <a:ext cx="45719" cy="45719"/>
                </a:xfrm>
                <a:prstGeom prst="ellipse">
                  <a:avLst/>
                </a:prstGeom>
                <a:solidFill>
                  <a:srgbClr val="996EA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6350"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8" name="Oval 217"/>
                <p:cNvSpPr/>
                <p:nvPr/>
              </p:nvSpPr>
              <p:spPr>
                <a:xfrm>
                  <a:off x="5550195" y="2658439"/>
                  <a:ext cx="45719" cy="45719"/>
                </a:xfrm>
                <a:prstGeom prst="ellipse">
                  <a:avLst/>
                </a:prstGeom>
                <a:solidFill>
                  <a:srgbClr val="996EA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6350"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5258362" y="2408043"/>
                  <a:ext cx="45719" cy="45719"/>
                </a:xfrm>
                <a:prstGeom prst="ellipse">
                  <a:avLst/>
                </a:prstGeom>
                <a:solidFill>
                  <a:srgbClr val="996EA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6350" h="63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>
                  <a:off x="5203255" y="2559121"/>
                  <a:ext cx="14400" cy="14400"/>
                </a:xfrm>
                <a:prstGeom prst="ellipse">
                  <a:avLst/>
                </a:prstGeom>
                <a:solidFill>
                  <a:srgbClr val="996EA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5223060" y="2481491"/>
                  <a:ext cx="14400" cy="14400"/>
                </a:xfrm>
                <a:prstGeom prst="ellipse">
                  <a:avLst/>
                </a:prstGeom>
                <a:solidFill>
                  <a:srgbClr val="996EA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2" name="Oval 221"/>
                <p:cNvSpPr/>
                <p:nvPr/>
              </p:nvSpPr>
              <p:spPr>
                <a:xfrm>
                  <a:off x="5511558" y="2459106"/>
                  <a:ext cx="14400" cy="14400"/>
                </a:xfrm>
                <a:prstGeom prst="ellipse">
                  <a:avLst/>
                </a:prstGeom>
                <a:solidFill>
                  <a:srgbClr val="996EA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5585598" y="2631929"/>
                  <a:ext cx="14400" cy="14400"/>
                </a:xfrm>
                <a:prstGeom prst="ellipse">
                  <a:avLst/>
                </a:prstGeom>
                <a:solidFill>
                  <a:srgbClr val="996EA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4" name="Oval 223"/>
                <p:cNvSpPr/>
                <p:nvPr/>
              </p:nvSpPr>
              <p:spPr>
                <a:xfrm>
                  <a:off x="5173257" y="2696646"/>
                  <a:ext cx="14400" cy="14400"/>
                </a:xfrm>
                <a:prstGeom prst="ellipse">
                  <a:avLst/>
                </a:prstGeom>
                <a:solidFill>
                  <a:srgbClr val="996EA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>
                  <a:off x="5311392" y="2393643"/>
                  <a:ext cx="14400" cy="14400"/>
                </a:xfrm>
                <a:prstGeom prst="ellipse">
                  <a:avLst/>
                </a:prstGeom>
                <a:solidFill>
                  <a:srgbClr val="996EA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6" name="Oval 225"/>
                <p:cNvSpPr/>
                <p:nvPr/>
              </p:nvSpPr>
              <p:spPr>
                <a:xfrm>
                  <a:off x="5409695" y="2400843"/>
                  <a:ext cx="14400" cy="14400"/>
                </a:xfrm>
                <a:prstGeom prst="ellipse">
                  <a:avLst/>
                </a:prstGeom>
                <a:solidFill>
                  <a:srgbClr val="996EA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>
                  <a:off x="5592798" y="2527210"/>
                  <a:ext cx="14400" cy="14400"/>
                </a:xfrm>
                <a:prstGeom prst="ellipse">
                  <a:avLst/>
                </a:prstGeom>
                <a:solidFill>
                  <a:srgbClr val="996EA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8" name="Oval 227"/>
                <p:cNvSpPr/>
                <p:nvPr/>
              </p:nvSpPr>
              <p:spPr>
                <a:xfrm>
                  <a:off x="5443618" y="2473506"/>
                  <a:ext cx="14400" cy="14400"/>
                </a:xfrm>
                <a:prstGeom prst="ellipse">
                  <a:avLst/>
                </a:prstGeom>
                <a:solidFill>
                  <a:srgbClr val="996EA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>
                  <a:off x="5318336" y="2484290"/>
                  <a:ext cx="14400" cy="14400"/>
                </a:xfrm>
                <a:prstGeom prst="ellipse">
                  <a:avLst/>
                </a:prstGeom>
                <a:solidFill>
                  <a:srgbClr val="996EA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0" name="Oval 229"/>
                <p:cNvSpPr/>
                <p:nvPr/>
              </p:nvSpPr>
              <p:spPr>
                <a:xfrm>
                  <a:off x="5627629" y="2680394"/>
                  <a:ext cx="14400" cy="14400"/>
                </a:xfrm>
                <a:prstGeom prst="ellipse">
                  <a:avLst/>
                </a:prstGeom>
                <a:solidFill>
                  <a:srgbClr val="996EA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>
                  <a:off x="5369901" y="2504350"/>
                  <a:ext cx="14400" cy="14400"/>
                </a:xfrm>
                <a:prstGeom prst="ellipse">
                  <a:avLst/>
                </a:prstGeom>
                <a:solidFill>
                  <a:srgbClr val="996EA5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10" name="Oval 209"/>
              <p:cNvSpPr/>
              <p:nvPr/>
            </p:nvSpPr>
            <p:spPr>
              <a:xfrm>
                <a:off x="5441551" y="3078421"/>
                <a:ext cx="14400" cy="14400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5449949" y="3018607"/>
                <a:ext cx="14400" cy="14400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5461807" y="2974147"/>
                <a:ext cx="14400" cy="14400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5832716" y="3064021"/>
                <a:ext cx="14400" cy="14400"/>
              </a:xfrm>
              <a:prstGeom prst="ellipse">
                <a:avLst/>
              </a:prstGeom>
              <a:solidFill>
                <a:srgbClr val="996EA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 flipH="1">
              <a:off x="3929494" y="-75894"/>
              <a:ext cx="490708" cy="528869"/>
              <a:chOff x="1959412" y="2879123"/>
              <a:chExt cx="484385" cy="528869"/>
            </a:xfrm>
            <a:solidFill>
              <a:schemeClr val="bg1"/>
            </a:solidFill>
          </p:grpSpPr>
          <p:sp>
            <p:nvSpPr>
              <p:cNvPr id="233" name="Oval 232"/>
              <p:cNvSpPr/>
              <p:nvPr/>
            </p:nvSpPr>
            <p:spPr>
              <a:xfrm>
                <a:off x="1959412" y="2879123"/>
                <a:ext cx="484385" cy="528869"/>
              </a:xfrm>
              <a:prstGeom prst="ellipse">
                <a:avLst/>
              </a:prstGeom>
              <a:solidFill>
                <a:srgbClr val="CEB3D6"/>
              </a:solidFill>
              <a:ln>
                <a:solidFill>
                  <a:srgbClr val="90679B"/>
                </a:solidFill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2087170" y="3005163"/>
                <a:ext cx="271849" cy="276790"/>
              </a:xfrm>
              <a:prstGeom prst="ellipse">
                <a:avLst/>
              </a:prstGeom>
              <a:solidFill>
                <a:srgbClr val="90679B"/>
              </a:solidFill>
              <a:ln>
                <a:solidFill>
                  <a:srgbClr val="8A6395"/>
                </a:solidFill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35" name="Straight Arrow Connector 234"/>
            <p:cNvCxnSpPr/>
            <p:nvPr/>
          </p:nvCxnSpPr>
          <p:spPr>
            <a:xfrm>
              <a:off x="4174452" y="669505"/>
              <a:ext cx="0" cy="23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Oval 235"/>
            <p:cNvSpPr/>
            <p:nvPr/>
          </p:nvSpPr>
          <p:spPr>
            <a:xfrm>
              <a:off x="5485021" y="2198762"/>
              <a:ext cx="18000" cy="1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3868449" y="-1420730"/>
              <a:ext cx="554441" cy="527661"/>
              <a:chOff x="9660348" y="580169"/>
              <a:chExt cx="554441" cy="527661"/>
            </a:xfrm>
          </p:grpSpPr>
          <p:sp>
            <p:nvSpPr>
              <p:cNvPr id="238" name="Freeform 237"/>
              <p:cNvSpPr/>
              <p:nvPr/>
            </p:nvSpPr>
            <p:spPr>
              <a:xfrm>
                <a:off x="9660348" y="580169"/>
                <a:ext cx="554441" cy="527661"/>
              </a:xfrm>
              <a:custGeom>
                <a:avLst/>
                <a:gdLst>
                  <a:gd name="connsiteX0" fmla="*/ 290101 w 554441"/>
                  <a:gd name="connsiteY0" fmla="*/ 1339 h 527661"/>
                  <a:gd name="connsiteX1" fmla="*/ 448851 w 554441"/>
                  <a:gd name="connsiteY1" fmla="*/ 39439 h 527661"/>
                  <a:gd name="connsiteX2" fmla="*/ 544101 w 554441"/>
                  <a:gd name="connsiteY2" fmla="*/ 137864 h 527661"/>
                  <a:gd name="connsiteX3" fmla="*/ 550451 w 554441"/>
                  <a:gd name="connsiteY3" fmla="*/ 239464 h 527661"/>
                  <a:gd name="connsiteX4" fmla="*/ 531401 w 554441"/>
                  <a:gd name="connsiteY4" fmla="*/ 369639 h 527661"/>
                  <a:gd name="connsiteX5" fmla="*/ 401226 w 554441"/>
                  <a:gd name="connsiteY5" fmla="*/ 515689 h 527661"/>
                  <a:gd name="connsiteX6" fmla="*/ 204376 w 554441"/>
                  <a:gd name="connsiteY6" fmla="*/ 512514 h 527661"/>
                  <a:gd name="connsiteX7" fmla="*/ 61501 w 554441"/>
                  <a:gd name="connsiteY7" fmla="*/ 458539 h 527661"/>
                  <a:gd name="connsiteX8" fmla="*/ 1176 w 554441"/>
                  <a:gd name="connsiteY8" fmla="*/ 299789 h 527661"/>
                  <a:gd name="connsiteX9" fmla="*/ 32926 w 554441"/>
                  <a:gd name="connsiteY9" fmla="*/ 128339 h 527661"/>
                  <a:gd name="connsiteX10" fmla="*/ 163101 w 554441"/>
                  <a:gd name="connsiteY10" fmla="*/ 20389 h 527661"/>
                  <a:gd name="connsiteX11" fmla="*/ 290101 w 554441"/>
                  <a:gd name="connsiteY11" fmla="*/ 1339 h 527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4441" h="527661">
                    <a:moveTo>
                      <a:pt x="290101" y="1339"/>
                    </a:moveTo>
                    <a:cubicBezTo>
                      <a:pt x="337726" y="4514"/>
                      <a:pt x="406518" y="16685"/>
                      <a:pt x="448851" y="39439"/>
                    </a:cubicBezTo>
                    <a:cubicBezTo>
                      <a:pt x="491184" y="62193"/>
                      <a:pt x="527168" y="104527"/>
                      <a:pt x="544101" y="137864"/>
                    </a:cubicBezTo>
                    <a:cubicBezTo>
                      <a:pt x="561034" y="171201"/>
                      <a:pt x="552568" y="200835"/>
                      <a:pt x="550451" y="239464"/>
                    </a:cubicBezTo>
                    <a:cubicBezTo>
                      <a:pt x="548334" y="278093"/>
                      <a:pt x="556272" y="323602"/>
                      <a:pt x="531401" y="369639"/>
                    </a:cubicBezTo>
                    <a:cubicBezTo>
                      <a:pt x="506530" y="415676"/>
                      <a:pt x="455730" y="491877"/>
                      <a:pt x="401226" y="515689"/>
                    </a:cubicBezTo>
                    <a:cubicBezTo>
                      <a:pt x="346722" y="539501"/>
                      <a:pt x="260997" y="522039"/>
                      <a:pt x="204376" y="512514"/>
                    </a:cubicBezTo>
                    <a:cubicBezTo>
                      <a:pt x="147755" y="502989"/>
                      <a:pt x="95368" y="493993"/>
                      <a:pt x="61501" y="458539"/>
                    </a:cubicBezTo>
                    <a:cubicBezTo>
                      <a:pt x="27634" y="423085"/>
                      <a:pt x="5939" y="354822"/>
                      <a:pt x="1176" y="299789"/>
                    </a:cubicBezTo>
                    <a:cubicBezTo>
                      <a:pt x="-3587" y="244756"/>
                      <a:pt x="5939" y="174906"/>
                      <a:pt x="32926" y="128339"/>
                    </a:cubicBezTo>
                    <a:cubicBezTo>
                      <a:pt x="59913" y="81772"/>
                      <a:pt x="118122" y="41556"/>
                      <a:pt x="163101" y="20389"/>
                    </a:cubicBezTo>
                    <a:cubicBezTo>
                      <a:pt x="208080" y="-778"/>
                      <a:pt x="242476" y="-1836"/>
                      <a:pt x="290101" y="1339"/>
                    </a:cubicBezTo>
                    <a:close/>
                  </a:path>
                </a:pathLst>
              </a:custGeom>
              <a:solidFill>
                <a:srgbClr val="CEB3D6"/>
              </a:solidFill>
              <a:ln>
                <a:solidFill>
                  <a:srgbClr val="90679B"/>
                </a:solidFill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9823269" y="737455"/>
                <a:ext cx="228600" cy="244230"/>
              </a:xfrm>
              <a:prstGeom prst="ellipse">
                <a:avLst/>
              </a:prstGeom>
              <a:solidFill>
                <a:srgbClr val="90679B"/>
              </a:solidFill>
              <a:ln>
                <a:solidFill>
                  <a:srgbClr val="8A6395"/>
                </a:solidFill>
              </a:ln>
              <a:scene3d>
                <a:camera prst="orthographicFront"/>
                <a:lightRig rig="threePt" dir="t"/>
              </a:scene3d>
              <a:sp3d>
                <a:bevelT w="127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0" name="Straight Arrow Connector 239"/>
            <p:cNvCxnSpPr/>
            <p:nvPr/>
          </p:nvCxnSpPr>
          <p:spPr>
            <a:xfrm>
              <a:off x="4174452" y="-631992"/>
              <a:ext cx="0" cy="556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3249132" y="-398749"/>
              <a:ext cx="1873936" cy="11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endCxn id="189" idx="0"/>
            </p:cNvCxnSpPr>
            <p:nvPr/>
          </p:nvCxnSpPr>
          <p:spPr>
            <a:xfrm>
              <a:off x="3245576" y="-401925"/>
              <a:ext cx="0" cy="3260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endCxn id="211" idx="0"/>
            </p:cNvCxnSpPr>
            <p:nvPr/>
          </p:nvCxnSpPr>
          <p:spPr>
            <a:xfrm>
              <a:off x="5123068" y="-401925"/>
              <a:ext cx="1117" cy="3260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2975886" y="452975"/>
              <a:ext cx="5393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latin typeface="Times New Roman" charset="0"/>
                  <a:ea typeface="Times New Roman" charset="0"/>
                  <a:cs typeface="Times New Roman" charset="0"/>
                </a:rPr>
                <a:t>T</a:t>
              </a:r>
              <a:r>
                <a:rPr lang="en-GB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 cell</a:t>
              </a:r>
              <a:endParaRPr lang="en-GB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797484" y="452975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NK cell</a:t>
              </a:r>
              <a:endParaRPr lang="en-GB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3909348" y="452975"/>
              <a:ext cx="5501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B cell</a:t>
              </a:r>
              <a:endParaRPr lang="en-GB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727857" y="1500376"/>
              <a:ext cx="8931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Plasma cell</a:t>
              </a:r>
              <a:endParaRPr lang="en-GB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3299910" y="-910420"/>
              <a:ext cx="1763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Lymphoid progenitor cell</a:t>
              </a:r>
              <a:endParaRPr lang="en-GB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72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36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James-Bott, Anna</dc:creator>
  <cp:lastModifiedBy>James-Bott, Anna</cp:lastModifiedBy>
  <cp:revision>10</cp:revision>
  <dcterms:created xsi:type="dcterms:W3CDTF">2020-06-07T15:42:18Z</dcterms:created>
  <dcterms:modified xsi:type="dcterms:W3CDTF">2020-06-07T20:52:42Z</dcterms:modified>
</cp:coreProperties>
</file>