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Learn you some things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200" lang="en"/>
              <a:t>Cryptographically Secure Hash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Input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Any length binary object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Output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Fixed length (128, 256, 512) hex string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Attributes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Outputs are normally distributed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Same input will always yield same output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Output is sensitively dependent on input</a:t>
            </a:r>
          </a:p>
          <a:p>
            <a:pPr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Input cannot be determined based on output alone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A-Symmetric Encryption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2 Keys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One key can only encrypt, other can only decrypt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Noteworthy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Uses very large keys (1024 bits or bigger)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Very slow compared to symmetric encryption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Hash table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 table (or map, dictionary, etc)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tables map keys to values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Uses hash of value as key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DHT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Distributed Hash Table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Type of distributed data structure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Same as a hash table except different parts of the table are stored on different threads, disks, machines, peers, nodes or servers.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 participants are equal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Decentralized distributed systems work because all participants follow same protocol (swarm computing)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