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45" r:id="rId4"/>
    <p:sldId id="449" r:id="rId5"/>
    <p:sldId id="446" r:id="rId6"/>
    <p:sldId id="447" r:id="rId7"/>
    <p:sldId id="4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7083-D9B7-1D45-94F9-66B7CDCD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64AFD-B1CF-DB4E-94BB-82EFE87C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708E-BC2A-2644-9F7F-0477E03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E35B-2F72-194F-8664-51EA1CB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4BD3-0D77-D14D-BF32-4A71D8E7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A751-759D-F44B-9A69-E0DFB79A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028-78AE-C34F-8174-9C83AB07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C382-A9CB-E14A-B3EB-3FB2B9ED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324E-C6AE-5E46-8BDB-CEDEA99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063C-C5DC-9548-B53E-014CF22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EAC23-6A67-5641-B1C6-2CD1BD96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625E-75C3-6945-8055-6F434FC80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5ECD-C21B-C241-AC6C-84D0DAB9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9544-FB6D-C945-A084-56CA0829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860A-16AD-0F4A-8254-63CA589D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CD96-1DB7-B841-9C14-887DA4D1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03FA-8D08-4347-A8EF-12E94B15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D613-A020-454C-80A6-31317D6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135A-538B-E34F-8422-E57FA74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405B-7099-B145-8762-93B42F4C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013E-BE0C-C149-A545-36372BA6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9936-5E90-E444-B46C-D8C0A196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8802-A6E1-A24F-A2E0-8763FFCB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408B-7212-CE49-A7E3-8CD12C69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EC9C-23B2-0145-9466-9B93860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05F-8F60-6D43-B230-97A60903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4BF8-E603-BA48-9345-41B166B1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45A31-2649-A341-B380-000BB01D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B4FF-A71E-4D45-AD65-6CE3DDF4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1D9D5-FA37-8142-8B43-B6A434BE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D334-3759-8346-9CAA-8D708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ADEC-61A8-764D-A031-B7CA370E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7575-118B-374A-92AD-3C7F1305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E517-544D-B945-8180-8FF52DE1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70940-32ED-8C48-A6C8-E41F8E3BF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2B980-8D93-CB47-9CA0-99835749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7AE5-ACC5-C247-A95E-094D2F2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74E0-08CF-704D-9136-6C62723C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C3F83-AACF-F646-9D09-F1F579D9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41-7F6C-514B-B5E3-E8601429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2DAA8-A6CB-FE49-8D18-27784587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7D8B3-2924-8A4F-A765-3DEEB73C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418BE-684B-E446-9353-597FC23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3AD4A-14FE-4E4D-B65D-02ED9F2C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C74C2-0383-1D44-9465-E11AA3F6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A474-FBFB-1640-AF5C-E99447A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8D3-8CC1-FB4A-8207-CE0F5F0D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0B08-66DD-D543-87E5-A2333558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1D837-8243-B24E-A923-DDFDE12A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F7451-D60F-004C-A5F2-E8185872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E6B8-D2A0-3845-A100-D6EE7A6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BABA-254E-3643-8C36-3D66B0F1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4C96-4872-6547-99F2-99AB1A77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7D100-15CF-F44B-8666-2BAB7C0A1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250E-5505-354A-A350-02B366B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8E797-973C-EE49-9802-F3F1A1C7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29DF-F0EC-C047-A8A7-42C7B84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5A18-8BED-0A4B-B323-9FA3A87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3ADE1-2563-224B-9789-76A9A8E7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F9DD-1AF8-BF44-A4AD-0D529D7F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18F8-41D4-D440-AB02-76EE787B2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D920-C94A-D642-91DD-1F5FBADA923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89A6-6A4E-554D-9838-A5D8C70E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3337-C851-F04C-AD19-2A6E82AB4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oluckyry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6CC5-4BF6-A341-BA62-1A57923C6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for Cleopatra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1534-810B-7246-A9D8-A83D57A0A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Tang (</a:t>
            </a:r>
            <a:r>
              <a:rPr lang="en-US" dirty="0">
                <a:hlinkClick r:id="rId2"/>
              </a:rPr>
              <a:t>goluckyryan@gmail.com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Thursday, November 29, 2018</a:t>
            </a:r>
          </a:p>
        </p:txBody>
      </p:sp>
    </p:spTree>
    <p:extLst>
      <p:ext uri="{BB962C8B-B14F-4D97-AF65-F5344CB8AC3E}">
        <p14:creationId xmlns:p14="http://schemas.microsoft.com/office/powerpoint/2010/main" val="32309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49FC-241E-A74A-9746-46F0985E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F650C-4CB1-C943-9C0E-68788542B8B4}"/>
              </a:ext>
            </a:extLst>
          </p:cNvPr>
          <p:cNvSpPr txBox="1"/>
          <p:nvPr/>
        </p:nvSpPr>
        <p:spPr>
          <a:xfrm>
            <a:off x="838200" y="1690688"/>
            <a:ext cx="9473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analysis, we have to use DWBA (Ptolemy) to calculate differential cross section (</a:t>
            </a:r>
            <a:r>
              <a:rPr lang="en-US" dirty="0" err="1"/>
              <a:t>Xsec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the </a:t>
            </a:r>
            <a:r>
              <a:rPr lang="en-US" dirty="0" err="1"/>
              <a:t>infile</a:t>
            </a:r>
            <a:r>
              <a:rPr lang="en-US" dirty="0"/>
              <a:t> for Ptolemy,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Ptolemy,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the </a:t>
            </a:r>
            <a:r>
              <a:rPr lang="en-US" dirty="0" err="1"/>
              <a:t>Xsec</a:t>
            </a:r>
            <a:r>
              <a:rPr lang="en-US" dirty="0"/>
              <a:t> from the </a:t>
            </a:r>
            <a:r>
              <a:rPr lang="en-US" dirty="0" err="1"/>
              <a:t>outfile</a:t>
            </a:r>
            <a:r>
              <a:rPr lang="en-U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Fitting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72C0D-6B23-D94F-9BCB-3F0AF271CD3A}"/>
              </a:ext>
            </a:extLst>
          </p:cNvPr>
          <p:cNvSpPr txBox="1"/>
          <p:nvPr/>
        </p:nvSpPr>
        <p:spPr>
          <a:xfrm>
            <a:off x="4630365" y="4183678"/>
            <a:ext cx="532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step 1, 3, and 4 are boring jobs to do!</a:t>
            </a:r>
          </a:p>
        </p:txBody>
      </p:sp>
    </p:spTree>
    <p:extLst>
      <p:ext uri="{BB962C8B-B14F-4D97-AF65-F5344CB8AC3E}">
        <p14:creationId xmlns:p14="http://schemas.microsoft.com/office/powerpoint/2010/main" val="5779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402E7B1-861B-184B-AC61-8734BF701A41}"/>
              </a:ext>
            </a:extLst>
          </p:cNvPr>
          <p:cNvSpPr/>
          <p:nvPr/>
        </p:nvSpPr>
        <p:spPr>
          <a:xfrm>
            <a:off x="1490255" y="450159"/>
            <a:ext cx="2612972" cy="1935435"/>
          </a:xfrm>
          <a:custGeom>
            <a:avLst/>
            <a:gdLst>
              <a:gd name="connsiteX0" fmla="*/ 1174098 w 2612972"/>
              <a:gd name="connsiteY0" fmla="*/ 39649 h 1935435"/>
              <a:gd name="connsiteX1" fmla="*/ 259698 w 2612972"/>
              <a:gd name="connsiteY1" fmla="*/ 68832 h 1935435"/>
              <a:gd name="connsiteX2" fmla="*/ 55417 w 2612972"/>
              <a:gd name="connsiteY2" fmla="*/ 778951 h 1935435"/>
              <a:gd name="connsiteX3" fmla="*/ 1125459 w 2612972"/>
              <a:gd name="connsiteY3" fmla="*/ 1926815 h 1935435"/>
              <a:gd name="connsiteX4" fmla="*/ 2604064 w 2612972"/>
              <a:gd name="connsiteY4" fmla="*/ 1245879 h 1935435"/>
              <a:gd name="connsiteX5" fmla="*/ 1718847 w 2612972"/>
              <a:gd name="connsiteY5" fmla="*/ 175836 h 1935435"/>
              <a:gd name="connsiteX6" fmla="*/ 1174098 w 2612972"/>
              <a:gd name="connsiteY6" fmla="*/ 39649 h 19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2972" h="1935435">
                <a:moveTo>
                  <a:pt x="1174098" y="39649"/>
                </a:moveTo>
                <a:cubicBezTo>
                  <a:pt x="930906" y="21815"/>
                  <a:pt x="446145" y="-54385"/>
                  <a:pt x="259698" y="68832"/>
                </a:cubicBezTo>
                <a:cubicBezTo>
                  <a:pt x="73251" y="192049"/>
                  <a:pt x="-88876" y="469287"/>
                  <a:pt x="55417" y="778951"/>
                </a:cubicBezTo>
                <a:cubicBezTo>
                  <a:pt x="199710" y="1088615"/>
                  <a:pt x="700684" y="1848994"/>
                  <a:pt x="1125459" y="1926815"/>
                </a:cubicBezTo>
                <a:cubicBezTo>
                  <a:pt x="1550234" y="2004636"/>
                  <a:pt x="2505166" y="1537709"/>
                  <a:pt x="2604064" y="1245879"/>
                </a:cubicBezTo>
                <a:cubicBezTo>
                  <a:pt x="2702962" y="954049"/>
                  <a:pt x="1950690" y="376874"/>
                  <a:pt x="1718847" y="175836"/>
                </a:cubicBezTo>
                <a:cubicBezTo>
                  <a:pt x="1487004" y="-25202"/>
                  <a:pt x="1417290" y="57483"/>
                  <a:pt x="1174098" y="39649"/>
                </a:cubicBezTo>
                <a:close/>
              </a:path>
            </a:pathLst>
          </a:custGeom>
          <a:solidFill>
            <a:srgbClr val="4472C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10AF0D1-581F-DD44-9C99-9693685B073C}"/>
              </a:ext>
            </a:extLst>
          </p:cNvPr>
          <p:cNvSpPr/>
          <p:nvPr/>
        </p:nvSpPr>
        <p:spPr>
          <a:xfrm>
            <a:off x="6438975" y="1029223"/>
            <a:ext cx="2726173" cy="4074585"/>
          </a:xfrm>
          <a:custGeom>
            <a:avLst/>
            <a:gdLst>
              <a:gd name="connsiteX0" fmla="*/ 2560819 w 4994954"/>
              <a:gd name="connsiteY0" fmla="*/ 82191 h 4555579"/>
              <a:gd name="connsiteX1" fmla="*/ 101398 w 4994954"/>
              <a:gd name="connsiteY1" fmla="*/ 82191 h 4555579"/>
              <a:gd name="connsiteX2" fmla="*/ 637425 w 4994954"/>
              <a:gd name="connsiteY2" fmla="*/ 933529 h 4555579"/>
              <a:gd name="connsiteX3" fmla="*/ 2171936 w 4994954"/>
              <a:gd name="connsiteY3" fmla="*/ 1343433 h 4555579"/>
              <a:gd name="connsiteX4" fmla="*/ 2771025 w 4994954"/>
              <a:gd name="connsiteY4" fmla="*/ 2436509 h 4555579"/>
              <a:gd name="connsiteX5" fmla="*/ 2476736 w 4994954"/>
              <a:gd name="connsiteY5" fmla="*/ 4275819 h 4555579"/>
              <a:gd name="connsiteX6" fmla="*/ 4894115 w 4994954"/>
              <a:gd name="connsiteY6" fmla="*/ 4265309 h 4555579"/>
              <a:gd name="connsiteX7" fmla="*/ 4473701 w 4994954"/>
              <a:gd name="connsiteY7" fmla="*/ 1574660 h 4555579"/>
              <a:gd name="connsiteX8" fmla="*/ 3874612 w 4994954"/>
              <a:gd name="connsiteY8" fmla="*/ 513116 h 4555579"/>
              <a:gd name="connsiteX9" fmla="*/ 2560819 w 4994954"/>
              <a:gd name="connsiteY9" fmla="*/ 82191 h 4555579"/>
              <a:gd name="connsiteX0" fmla="*/ 2560819 w 6085516"/>
              <a:gd name="connsiteY0" fmla="*/ 82191 h 4547152"/>
              <a:gd name="connsiteX1" fmla="*/ 101398 w 6085516"/>
              <a:gd name="connsiteY1" fmla="*/ 82191 h 4547152"/>
              <a:gd name="connsiteX2" fmla="*/ 637425 w 6085516"/>
              <a:gd name="connsiteY2" fmla="*/ 933529 h 4547152"/>
              <a:gd name="connsiteX3" fmla="*/ 2171936 w 6085516"/>
              <a:gd name="connsiteY3" fmla="*/ 1343433 h 4547152"/>
              <a:gd name="connsiteX4" fmla="*/ 2771025 w 6085516"/>
              <a:gd name="connsiteY4" fmla="*/ 2436509 h 4547152"/>
              <a:gd name="connsiteX5" fmla="*/ 2476736 w 6085516"/>
              <a:gd name="connsiteY5" fmla="*/ 4275819 h 4547152"/>
              <a:gd name="connsiteX6" fmla="*/ 4894115 w 6085516"/>
              <a:gd name="connsiteY6" fmla="*/ 4265309 h 4547152"/>
              <a:gd name="connsiteX7" fmla="*/ 6060763 w 6085516"/>
              <a:gd name="connsiteY7" fmla="*/ 1700785 h 4547152"/>
              <a:gd name="connsiteX8" fmla="*/ 3874612 w 6085516"/>
              <a:gd name="connsiteY8" fmla="*/ 513116 h 4547152"/>
              <a:gd name="connsiteX9" fmla="*/ 2560819 w 6085516"/>
              <a:gd name="connsiteY9" fmla="*/ 82191 h 4547152"/>
              <a:gd name="connsiteX0" fmla="*/ 2560819 w 5049148"/>
              <a:gd name="connsiteY0" fmla="*/ 82191 h 4525770"/>
              <a:gd name="connsiteX1" fmla="*/ 101398 w 5049148"/>
              <a:gd name="connsiteY1" fmla="*/ 82191 h 4525770"/>
              <a:gd name="connsiteX2" fmla="*/ 637425 w 5049148"/>
              <a:gd name="connsiteY2" fmla="*/ 933529 h 4525770"/>
              <a:gd name="connsiteX3" fmla="*/ 2171936 w 5049148"/>
              <a:gd name="connsiteY3" fmla="*/ 1343433 h 4525770"/>
              <a:gd name="connsiteX4" fmla="*/ 2771025 w 5049148"/>
              <a:gd name="connsiteY4" fmla="*/ 2436509 h 4525770"/>
              <a:gd name="connsiteX5" fmla="*/ 2476736 w 5049148"/>
              <a:gd name="connsiteY5" fmla="*/ 4275819 h 4525770"/>
              <a:gd name="connsiteX6" fmla="*/ 4894115 w 5049148"/>
              <a:gd name="connsiteY6" fmla="*/ 4265309 h 4525770"/>
              <a:gd name="connsiteX7" fmla="*/ 4704929 w 5049148"/>
              <a:gd name="connsiteY7" fmla="*/ 2026606 h 4525770"/>
              <a:gd name="connsiteX8" fmla="*/ 3874612 w 5049148"/>
              <a:gd name="connsiteY8" fmla="*/ 513116 h 4525770"/>
              <a:gd name="connsiteX9" fmla="*/ 2560819 w 5049148"/>
              <a:gd name="connsiteY9" fmla="*/ 82191 h 4525770"/>
              <a:gd name="connsiteX0" fmla="*/ 2560819 w 5808807"/>
              <a:gd name="connsiteY0" fmla="*/ 128293 h 4571872"/>
              <a:gd name="connsiteX1" fmla="*/ 101398 w 5808807"/>
              <a:gd name="connsiteY1" fmla="*/ 128293 h 4571872"/>
              <a:gd name="connsiteX2" fmla="*/ 637425 w 5808807"/>
              <a:gd name="connsiteY2" fmla="*/ 979631 h 4571872"/>
              <a:gd name="connsiteX3" fmla="*/ 2171936 w 5808807"/>
              <a:gd name="connsiteY3" fmla="*/ 1389535 h 4571872"/>
              <a:gd name="connsiteX4" fmla="*/ 2771025 w 5808807"/>
              <a:gd name="connsiteY4" fmla="*/ 2482611 h 4571872"/>
              <a:gd name="connsiteX5" fmla="*/ 2476736 w 5808807"/>
              <a:gd name="connsiteY5" fmla="*/ 4321921 h 4571872"/>
              <a:gd name="connsiteX6" fmla="*/ 4894115 w 5808807"/>
              <a:gd name="connsiteY6" fmla="*/ 4311411 h 4571872"/>
              <a:gd name="connsiteX7" fmla="*/ 4704929 w 5808807"/>
              <a:gd name="connsiteY7" fmla="*/ 2072708 h 4571872"/>
              <a:gd name="connsiteX8" fmla="*/ 5755964 w 5808807"/>
              <a:gd name="connsiteY8" fmla="*/ 1315963 h 4571872"/>
              <a:gd name="connsiteX9" fmla="*/ 2560819 w 5808807"/>
              <a:gd name="connsiteY9" fmla="*/ 128293 h 4571872"/>
              <a:gd name="connsiteX0" fmla="*/ 4123228 w 5864337"/>
              <a:gd name="connsiteY0" fmla="*/ 412066 h 4456252"/>
              <a:gd name="connsiteX1" fmla="*/ 202869 w 5864337"/>
              <a:gd name="connsiteY1" fmla="*/ 12673 h 4456252"/>
              <a:gd name="connsiteX2" fmla="*/ 738896 w 5864337"/>
              <a:gd name="connsiteY2" fmla="*/ 864011 h 4456252"/>
              <a:gd name="connsiteX3" fmla="*/ 2273407 w 5864337"/>
              <a:gd name="connsiteY3" fmla="*/ 1273915 h 4456252"/>
              <a:gd name="connsiteX4" fmla="*/ 2872496 w 5864337"/>
              <a:gd name="connsiteY4" fmla="*/ 2366991 h 4456252"/>
              <a:gd name="connsiteX5" fmla="*/ 2578207 w 5864337"/>
              <a:gd name="connsiteY5" fmla="*/ 4206301 h 4456252"/>
              <a:gd name="connsiteX6" fmla="*/ 4995586 w 5864337"/>
              <a:gd name="connsiteY6" fmla="*/ 4195791 h 4456252"/>
              <a:gd name="connsiteX7" fmla="*/ 4806400 w 5864337"/>
              <a:gd name="connsiteY7" fmla="*/ 1957088 h 4456252"/>
              <a:gd name="connsiteX8" fmla="*/ 5857435 w 5864337"/>
              <a:gd name="connsiteY8" fmla="*/ 1200343 h 4456252"/>
              <a:gd name="connsiteX9" fmla="*/ 4123228 w 5864337"/>
              <a:gd name="connsiteY9" fmla="*/ 412066 h 4456252"/>
              <a:gd name="connsiteX0" fmla="*/ 3394476 w 5135585"/>
              <a:gd name="connsiteY0" fmla="*/ 45006 h 4089192"/>
              <a:gd name="connsiteX1" fmla="*/ 2374972 w 5135585"/>
              <a:gd name="connsiteY1" fmla="*/ 139599 h 4089192"/>
              <a:gd name="connsiteX2" fmla="*/ 10144 w 5135585"/>
              <a:gd name="connsiteY2" fmla="*/ 496951 h 4089192"/>
              <a:gd name="connsiteX3" fmla="*/ 1544655 w 5135585"/>
              <a:gd name="connsiteY3" fmla="*/ 906855 h 4089192"/>
              <a:gd name="connsiteX4" fmla="*/ 2143744 w 5135585"/>
              <a:gd name="connsiteY4" fmla="*/ 1999931 h 4089192"/>
              <a:gd name="connsiteX5" fmla="*/ 1849455 w 5135585"/>
              <a:gd name="connsiteY5" fmla="*/ 3839241 h 4089192"/>
              <a:gd name="connsiteX6" fmla="*/ 4266834 w 5135585"/>
              <a:gd name="connsiteY6" fmla="*/ 3828731 h 4089192"/>
              <a:gd name="connsiteX7" fmla="*/ 4077648 w 5135585"/>
              <a:gd name="connsiteY7" fmla="*/ 1590028 h 4089192"/>
              <a:gd name="connsiteX8" fmla="*/ 5128683 w 5135585"/>
              <a:gd name="connsiteY8" fmla="*/ 833283 h 4089192"/>
              <a:gd name="connsiteX9" fmla="*/ 3394476 w 5135585"/>
              <a:gd name="connsiteY9" fmla="*/ 45006 h 4089192"/>
              <a:gd name="connsiteX0" fmla="*/ 1850079 w 3591188"/>
              <a:gd name="connsiteY0" fmla="*/ 48763 h 4092949"/>
              <a:gd name="connsiteX1" fmla="*/ 830575 w 3591188"/>
              <a:gd name="connsiteY1" fmla="*/ 143356 h 4092949"/>
              <a:gd name="connsiteX2" fmla="*/ 683430 w 3591188"/>
              <a:gd name="connsiteY2" fmla="*/ 626832 h 4092949"/>
              <a:gd name="connsiteX3" fmla="*/ 258 w 3591188"/>
              <a:gd name="connsiteY3" fmla="*/ 910612 h 4092949"/>
              <a:gd name="connsiteX4" fmla="*/ 599347 w 3591188"/>
              <a:gd name="connsiteY4" fmla="*/ 2003688 h 4092949"/>
              <a:gd name="connsiteX5" fmla="*/ 305058 w 3591188"/>
              <a:gd name="connsiteY5" fmla="*/ 3842998 h 4092949"/>
              <a:gd name="connsiteX6" fmla="*/ 2722437 w 3591188"/>
              <a:gd name="connsiteY6" fmla="*/ 3832488 h 4092949"/>
              <a:gd name="connsiteX7" fmla="*/ 2533251 w 3591188"/>
              <a:gd name="connsiteY7" fmla="*/ 1593785 h 4092949"/>
              <a:gd name="connsiteX8" fmla="*/ 3584286 w 3591188"/>
              <a:gd name="connsiteY8" fmla="*/ 837040 h 4092949"/>
              <a:gd name="connsiteX9" fmla="*/ 1850079 w 3591188"/>
              <a:gd name="connsiteY9" fmla="*/ 48763 h 4092949"/>
              <a:gd name="connsiteX0" fmla="*/ 1655438 w 3396547"/>
              <a:gd name="connsiteY0" fmla="*/ 48763 h 4092949"/>
              <a:gd name="connsiteX1" fmla="*/ 635934 w 3396547"/>
              <a:gd name="connsiteY1" fmla="*/ 143356 h 4092949"/>
              <a:gd name="connsiteX2" fmla="*/ 488789 w 3396547"/>
              <a:gd name="connsiteY2" fmla="*/ 626832 h 4092949"/>
              <a:gd name="connsiteX3" fmla="*/ 362665 w 3396547"/>
              <a:gd name="connsiteY3" fmla="*/ 1562254 h 4092949"/>
              <a:gd name="connsiteX4" fmla="*/ 404706 w 3396547"/>
              <a:gd name="connsiteY4" fmla="*/ 2003688 h 4092949"/>
              <a:gd name="connsiteX5" fmla="*/ 110417 w 3396547"/>
              <a:gd name="connsiteY5" fmla="*/ 3842998 h 4092949"/>
              <a:gd name="connsiteX6" fmla="*/ 2527796 w 3396547"/>
              <a:gd name="connsiteY6" fmla="*/ 3832488 h 4092949"/>
              <a:gd name="connsiteX7" fmla="*/ 2338610 w 3396547"/>
              <a:gd name="connsiteY7" fmla="*/ 1593785 h 4092949"/>
              <a:gd name="connsiteX8" fmla="*/ 3389645 w 3396547"/>
              <a:gd name="connsiteY8" fmla="*/ 837040 h 4092949"/>
              <a:gd name="connsiteX9" fmla="*/ 1655438 w 3396547"/>
              <a:gd name="connsiteY9" fmla="*/ 48763 h 4092949"/>
              <a:gd name="connsiteX0" fmla="*/ 1657944 w 3399053"/>
              <a:gd name="connsiteY0" fmla="*/ 48763 h 4092949"/>
              <a:gd name="connsiteX1" fmla="*/ 638440 w 3399053"/>
              <a:gd name="connsiteY1" fmla="*/ 143356 h 4092949"/>
              <a:gd name="connsiteX2" fmla="*/ 491295 w 3399053"/>
              <a:gd name="connsiteY2" fmla="*/ 626832 h 4092949"/>
              <a:gd name="connsiteX3" fmla="*/ 407212 w 3399053"/>
              <a:gd name="connsiteY3" fmla="*/ 2003688 h 4092949"/>
              <a:gd name="connsiteX4" fmla="*/ 112923 w 3399053"/>
              <a:gd name="connsiteY4" fmla="*/ 3842998 h 4092949"/>
              <a:gd name="connsiteX5" fmla="*/ 2530302 w 3399053"/>
              <a:gd name="connsiteY5" fmla="*/ 3832488 h 4092949"/>
              <a:gd name="connsiteX6" fmla="*/ 2341116 w 3399053"/>
              <a:gd name="connsiteY6" fmla="*/ 1593785 h 4092949"/>
              <a:gd name="connsiteX7" fmla="*/ 3392151 w 3399053"/>
              <a:gd name="connsiteY7" fmla="*/ 837040 h 4092949"/>
              <a:gd name="connsiteX8" fmla="*/ 1657944 w 3399053"/>
              <a:gd name="connsiteY8" fmla="*/ 48763 h 4092949"/>
              <a:gd name="connsiteX0" fmla="*/ 1652436 w 3393545"/>
              <a:gd name="connsiteY0" fmla="*/ 67151 h 4111337"/>
              <a:gd name="connsiteX1" fmla="*/ 632932 w 3393545"/>
              <a:gd name="connsiteY1" fmla="*/ 161744 h 4111337"/>
              <a:gd name="connsiteX2" fmla="*/ 202008 w 3393545"/>
              <a:gd name="connsiteY2" fmla="*/ 1118186 h 4111337"/>
              <a:gd name="connsiteX3" fmla="*/ 401704 w 3393545"/>
              <a:gd name="connsiteY3" fmla="*/ 2022076 h 4111337"/>
              <a:gd name="connsiteX4" fmla="*/ 107415 w 3393545"/>
              <a:gd name="connsiteY4" fmla="*/ 3861386 h 4111337"/>
              <a:gd name="connsiteX5" fmla="*/ 2524794 w 3393545"/>
              <a:gd name="connsiteY5" fmla="*/ 3850876 h 4111337"/>
              <a:gd name="connsiteX6" fmla="*/ 2335608 w 3393545"/>
              <a:gd name="connsiteY6" fmla="*/ 1612173 h 4111337"/>
              <a:gd name="connsiteX7" fmla="*/ 3386643 w 3393545"/>
              <a:gd name="connsiteY7" fmla="*/ 855428 h 4111337"/>
              <a:gd name="connsiteX8" fmla="*/ 1652436 w 3393545"/>
              <a:gd name="connsiteY8" fmla="*/ 67151 h 4111337"/>
              <a:gd name="connsiteX0" fmla="*/ 1652436 w 2789239"/>
              <a:gd name="connsiteY0" fmla="*/ 65627 h 4109813"/>
              <a:gd name="connsiteX1" fmla="*/ 632932 w 2789239"/>
              <a:gd name="connsiteY1" fmla="*/ 160220 h 4109813"/>
              <a:gd name="connsiteX2" fmla="*/ 202008 w 2789239"/>
              <a:gd name="connsiteY2" fmla="*/ 1116662 h 4109813"/>
              <a:gd name="connsiteX3" fmla="*/ 401704 w 2789239"/>
              <a:gd name="connsiteY3" fmla="*/ 2020552 h 4109813"/>
              <a:gd name="connsiteX4" fmla="*/ 107415 w 2789239"/>
              <a:gd name="connsiteY4" fmla="*/ 3859862 h 4109813"/>
              <a:gd name="connsiteX5" fmla="*/ 2524794 w 2789239"/>
              <a:gd name="connsiteY5" fmla="*/ 3849352 h 4109813"/>
              <a:gd name="connsiteX6" fmla="*/ 2335608 w 2789239"/>
              <a:gd name="connsiteY6" fmla="*/ 1610649 h 4109813"/>
              <a:gd name="connsiteX7" fmla="*/ 2777043 w 2789239"/>
              <a:gd name="connsiteY7" fmla="*/ 832883 h 4109813"/>
              <a:gd name="connsiteX8" fmla="*/ 1652436 w 2789239"/>
              <a:gd name="connsiteY8" fmla="*/ 65627 h 4109813"/>
              <a:gd name="connsiteX0" fmla="*/ 1652436 w 2797129"/>
              <a:gd name="connsiteY0" fmla="*/ 65627 h 4076872"/>
              <a:gd name="connsiteX1" fmla="*/ 632932 w 2797129"/>
              <a:gd name="connsiteY1" fmla="*/ 160220 h 4076872"/>
              <a:gd name="connsiteX2" fmla="*/ 202008 w 2797129"/>
              <a:gd name="connsiteY2" fmla="*/ 1116662 h 4076872"/>
              <a:gd name="connsiteX3" fmla="*/ 401704 w 2797129"/>
              <a:gd name="connsiteY3" fmla="*/ 2020552 h 4076872"/>
              <a:gd name="connsiteX4" fmla="*/ 107415 w 2797129"/>
              <a:gd name="connsiteY4" fmla="*/ 3859862 h 4076872"/>
              <a:gd name="connsiteX5" fmla="*/ 2524794 w 2797129"/>
              <a:gd name="connsiteY5" fmla="*/ 3849352 h 4076872"/>
              <a:gd name="connsiteX6" fmla="*/ 2472242 w 2797129"/>
              <a:gd name="connsiteY6" fmla="*/ 2136167 h 4076872"/>
              <a:gd name="connsiteX7" fmla="*/ 2777043 w 2797129"/>
              <a:gd name="connsiteY7" fmla="*/ 832883 h 4076872"/>
              <a:gd name="connsiteX8" fmla="*/ 1652436 w 2797129"/>
              <a:gd name="connsiteY8" fmla="*/ 65627 h 4076872"/>
              <a:gd name="connsiteX0" fmla="*/ 1652436 w 2726173"/>
              <a:gd name="connsiteY0" fmla="*/ 63340 h 4074585"/>
              <a:gd name="connsiteX1" fmla="*/ 632932 w 2726173"/>
              <a:gd name="connsiteY1" fmla="*/ 157933 h 4074585"/>
              <a:gd name="connsiteX2" fmla="*/ 202008 w 2726173"/>
              <a:gd name="connsiteY2" fmla="*/ 1114375 h 4074585"/>
              <a:gd name="connsiteX3" fmla="*/ 401704 w 2726173"/>
              <a:gd name="connsiteY3" fmla="*/ 2018265 h 4074585"/>
              <a:gd name="connsiteX4" fmla="*/ 107415 w 2726173"/>
              <a:gd name="connsiteY4" fmla="*/ 3857575 h 4074585"/>
              <a:gd name="connsiteX5" fmla="*/ 2524794 w 2726173"/>
              <a:gd name="connsiteY5" fmla="*/ 3847065 h 4074585"/>
              <a:gd name="connsiteX6" fmla="*/ 2472242 w 2726173"/>
              <a:gd name="connsiteY6" fmla="*/ 2133880 h 4074585"/>
              <a:gd name="connsiteX7" fmla="*/ 2230505 w 2726173"/>
              <a:gd name="connsiteY7" fmla="*/ 799065 h 4074585"/>
              <a:gd name="connsiteX8" fmla="*/ 1652436 w 2726173"/>
              <a:gd name="connsiteY8" fmla="*/ 63340 h 407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6173" h="4074585">
                <a:moveTo>
                  <a:pt x="1652436" y="63340"/>
                </a:moveTo>
                <a:cubicBezTo>
                  <a:pt x="1386174" y="-43515"/>
                  <a:pt x="874670" y="-17240"/>
                  <a:pt x="632932" y="157933"/>
                </a:cubicBezTo>
                <a:cubicBezTo>
                  <a:pt x="391194" y="333106"/>
                  <a:pt x="240546" y="804320"/>
                  <a:pt x="202008" y="1114375"/>
                </a:cubicBezTo>
                <a:cubicBezTo>
                  <a:pt x="163470" y="1424430"/>
                  <a:pt x="417469" y="1561065"/>
                  <a:pt x="401704" y="2018265"/>
                </a:cubicBezTo>
                <a:cubicBezTo>
                  <a:pt x="385939" y="2475465"/>
                  <a:pt x="-246433" y="3552775"/>
                  <a:pt x="107415" y="3857575"/>
                </a:cubicBezTo>
                <a:cubicBezTo>
                  <a:pt x="461263" y="4162375"/>
                  <a:pt x="2130656" y="4134348"/>
                  <a:pt x="2524794" y="3847065"/>
                </a:cubicBezTo>
                <a:cubicBezTo>
                  <a:pt x="2918932" y="3559783"/>
                  <a:pt x="2642159" y="2759246"/>
                  <a:pt x="2472242" y="2133880"/>
                </a:cubicBezTo>
                <a:cubicBezTo>
                  <a:pt x="2302325" y="1508515"/>
                  <a:pt x="2367139" y="1144155"/>
                  <a:pt x="2230505" y="799065"/>
                </a:cubicBezTo>
                <a:cubicBezTo>
                  <a:pt x="2093871" y="453975"/>
                  <a:pt x="1918698" y="170195"/>
                  <a:pt x="1652436" y="6334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CADA0-4C05-F04F-A86E-F98EAB772328}"/>
              </a:ext>
            </a:extLst>
          </p:cNvPr>
          <p:cNvSpPr txBox="1"/>
          <p:nvPr/>
        </p:nvSpPr>
        <p:spPr>
          <a:xfrm>
            <a:off x="4393803" y="2726300"/>
            <a:ext cx="187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Fitting </a:t>
            </a:r>
          </a:p>
          <a:p>
            <a:pPr algn="ctr"/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Get the counts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FB20C-97D7-7047-87B7-35AEA80A2C8C}"/>
              </a:ext>
            </a:extLst>
          </p:cNvPr>
          <p:cNvSpPr txBox="1"/>
          <p:nvPr/>
        </p:nvSpPr>
        <p:spPr>
          <a:xfrm>
            <a:off x="3100757" y="4439210"/>
            <a:ext cx="263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as root/txt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54105-4AE6-BE40-95AC-7CE1CAA4635A}"/>
              </a:ext>
            </a:extLst>
          </p:cNvPr>
          <p:cNvSpPr txBox="1"/>
          <p:nvPr/>
        </p:nvSpPr>
        <p:spPr>
          <a:xfrm>
            <a:off x="4577459" y="882268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energy and 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6BA57-3F82-EA4C-9AFF-BA5EA60DA3F0}"/>
              </a:ext>
            </a:extLst>
          </p:cNvPr>
          <p:cNvSpPr txBox="1"/>
          <p:nvPr/>
        </p:nvSpPr>
        <p:spPr>
          <a:xfrm>
            <a:off x="6844896" y="309004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PTOLEMY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Xsec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B887D-760D-4F4E-8B18-592426E69DB2}"/>
              </a:ext>
            </a:extLst>
          </p:cNvPr>
          <p:cNvSpPr txBox="1"/>
          <p:nvPr/>
        </p:nvSpPr>
        <p:spPr>
          <a:xfrm>
            <a:off x="6910756" y="4093370"/>
            <a:ext cx="263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as root/txt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8AE99-1160-B34E-96B1-69A776FBA0F7}"/>
              </a:ext>
            </a:extLst>
          </p:cNvPr>
          <p:cNvSpPr txBox="1"/>
          <p:nvPr/>
        </p:nvSpPr>
        <p:spPr>
          <a:xfrm>
            <a:off x="5650060" y="5957764"/>
            <a:ext cx="20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A58727-5A65-8043-BCFC-79355A33E869}"/>
              </a:ext>
            </a:extLst>
          </p:cNvPr>
          <p:cNvCxnSpPr>
            <a:cxnSpLocks/>
          </p:cNvCxnSpPr>
          <p:nvPr/>
        </p:nvCxnSpPr>
        <p:spPr>
          <a:xfrm flipH="1">
            <a:off x="5237259" y="1251600"/>
            <a:ext cx="275622" cy="142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11DE3E-3291-0D4E-B4F7-F44FBE079DF9}"/>
              </a:ext>
            </a:extLst>
          </p:cNvPr>
          <p:cNvCxnSpPr>
            <a:cxnSpLocks/>
          </p:cNvCxnSpPr>
          <p:nvPr/>
        </p:nvCxnSpPr>
        <p:spPr>
          <a:xfrm>
            <a:off x="5770932" y="1251600"/>
            <a:ext cx="1603465" cy="59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CB5E69-5312-9A4F-B24E-0DBB1E917D9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19805" y="3470360"/>
            <a:ext cx="817454" cy="9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9ED1E-10CA-AE44-8519-CB90DFC599E1}"/>
              </a:ext>
            </a:extLst>
          </p:cNvPr>
          <p:cNvCxnSpPr>
            <a:cxnSpLocks/>
          </p:cNvCxnSpPr>
          <p:nvPr/>
        </p:nvCxnSpPr>
        <p:spPr>
          <a:xfrm>
            <a:off x="7772604" y="3429000"/>
            <a:ext cx="0" cy="66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C3FE4-B49C-5E4F-A1AD-62BB6EBA55C4}"/>
              </a:ext>
            </a:extLst>
          </p:cNvPr>
          <p:cNvCxnSpPr>
            <a:cxnSpLocks/>
          </p:cNvCxnSpPr>
          <p:nvPr/>
        </p:nvCxnSpPr>
        <p:spPr>
          <a:xfrm>
            <a:off x="4551183" y="4946335"/>
            <a:ext cx="1907628" cy="93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2F072-F015-7F4D-93B3-A1CDE72D70EB}"/>
              </a:ext>
            </a:extLst>
          </p:cNvPr>
          <p:cNvCxnSpPr>
            <a:cxnSpLocks/>
          </p:cNvCxnSpPr>
          <p:nvPr/>
        </p:nvCxnSpPr>
        <p:spPr>
          <a:xfrm flipH="1">
            <a:off x="6616466" y="4462702"/>
            <a:ext cx="1072055" cy="141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0E781C-5468-0341-A5E6-FDD579E0E19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856802" y="1191820"/>
            <a:ext cx="2498424" cy="170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FD6255-8DEC-E140-91EE-3942511E4AD8}"/>
              </a:ext>
            </a:extLst>
          </p:cNvPr>
          <p:cNvSpPr txBox="1"/>
          <p:nvPr/>
        </p:nvSpPr>
        <p:spPr>
          <a:xfrm>
            <a:off x="2073781" y="2893853"/>
            <a:ext cx="156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angle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C2265-3159-8C47-B697-2C4F4B7F1257}"/>
              </a:ext>
            </a:extLst>
          </p:cNvPr>
          <p:cNvCxnSpPr>
            <a:cxnSpLocks/>
          </p:cNvCxnSpPr>
          <p:nvPr/>
        </p:nvCxnSpPr>
        <p:spPr>
          <a:xfrm>
            <a:off x="2890552" y="3372631"/>
            <a:ext cx="877610" cy="99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C9CB6C-FB8D-9F4C-BEC3-A42DA9F889BE}"/>
              </a:ext>
            </a:extLst>
          </p:cNvPr>
          <p:cNvSpPr txBox="1"/>
          <p:nvPr/>
        </p:nvSpPr>
        <p:spPr>
          <a:xfrm>
            <a:off x="9165148" y="105893"/>
            <a:ext cx="278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Luminosity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05556B-CF85-3943-BA0D-1FCC44A3A4AD}"/>
              </a:ext>
            </a:extLst>
          </p:cNvPr>
          <p:cNvSpPr txBox="1"/>
          <p:nvPr/>
        </p:nvSpPr>
        <p:spPr>
          <a:xfrm>
            <a:off x="2173712" y="1525433"/>
            <a:ext cx="156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expData.root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AE521B-0892-0944-A857-31320365984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956733" y="1894765"/>
            <a:ext cx="2093692" cy="78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79BC9A-EC22-984B-8750-030A36196A2F}"/>
              </a:ext>
            </a:extLst>
          </p:cNvPr>
          <p:cNvSpPr txBox="1"/>
          <p:nvPr/>
        </p:nvSpPr>
        <p:spPr>
          <a:xfrm>
            <a:off x="1655583" y="545489"/>
            <a:ext cx="18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DD8E5E-527C-6148-A8DE-A49B856B340C}"/>
              </a:ext>
            </a:extLst>
          </p:cNvPr>
          <p:cNvCxnSpPr/>
          <p:nvPr/>
        </p:nvCxnSpPr>
        <p:spPr>
          <a:xfrm>
            <a:off x="2338756" y="882268"/>
            <a:ext cx="367862" cy="6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ACF80E-331E-2542-A10D-24855F2CDDC1}"/>
              </a:ext>
            </a:extLst>
          </p:cNvPr>
          <p:cNvSpPr txBox="1"/>
          <p:nvPr/>
        </p:nvSpPr>
        <p:spPr>
          <a:xfrm>
            <a:off x="6889734" y="1892748"/>
            <a:ext cx="22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Reaction setting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950F35-83E6-4349-8D1B-5E0970AB8C5D}"/>
              </a:ext>
            </a:extLst>
          </p:cNvPr>
          <p:cNvCxnSpPr>
            <a:cxnSpLocks/>
          </p:cNvCxnSpPr>
          <p:nvPr/>
        </p:nvCxnSpPr>
        <p:spPr>
          <a:xfrm flipH="1">
            <a:off x="7772604" y="2287345"/>
            <a:ext cx="29040" cy="80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EAB93D8-5178-9E47-AF0B-91E53A783A99}"/>
              </a:ext>
            </a:extLst>
          </p:cNvPr>
          <p:cNvSpPr txBox="1"/>
          <p:nvPr/>
        </p:nvSpPr>
        <p:spPr>
          <a:xfrm rot="18541463">
            <a:off x="4305908" y="3638213"/>
            <a:ext cx="174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to </a:t>
            </a:r>
            <a:r>
              <a:rPr lang="en-US" sz="1400" dirty="0" err="1"/>
              <a:t>Xsec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4FF2C-118F-B14B-9D57-1DBBFB851F86}"/>
              </a:ext>
            </a:extLst>
          </p:cNvPr>
          <p:cNvSpPr txBox="1"/>
          <p:nvPr/>
        </p:nvSpPr>
        <p:spPr>
          <a:xfrm>
            <a:off x="7494148" y="1213786"/>
            <a:ext cx="161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CLEOPATRA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E7C89-DBBD-7049-8F4B-E61DC3236535}"/>
              </a:ext>
            </a:extLst>
          </p:cNvPr>
          <p:cNvSpPr txBox="1"/>
          <p:nvPr/>
        </p:nvSpPr>
        <p:spPr>
          <a:xfrm>
            <a:off x="8562197" y="1913096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InFileCreator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165783-303D-F948-AE66-C0F8A9E6BACC}"/>
              </a:ext>
            </a:extLst>
          </p:cNvPr>
          <p:cNvSpPr txBox="1"/>
          <p:nvPr/>
        </p:nvSpPr>
        <p:spPr>
          <a:xfrm>
            <a:off x="8863673" y="4077419"/>
            <a:ext cx="12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ExtractXSec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8D130E-0381-C148-98D7-ADBC3B4487CA}"/>
              </a:ext>
            </a:extLst>
          </p:cNvPr>
          <p:cNvSpPr txBox="1"/>
          <p:nvPr/>
        </p:nvSpPr>
        <p:spPr>
          <a:xfrm>
            <a:off x="993751" y="3133242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FindThetaCM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BE3CD-5C15-E041-94BC-ED461DC7D294}"/>
              </a:ext>
            </a:extLst>
          </p:cNvPr>
          <p:cNvSpPr txBox="1"/>
          <p:nvPr/>
        </p:nvSpPr>
        <p:spPr>
          <a:xfrm>
            <a:off x="8978496" y="1122259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Cleopatra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2B917-59EB-F846-924D-4748BFE20AD2}"/>
              </a:ext>
            </a:extLst>
          </p:cNvPr>
          <p:cNvCxnSpPr>
            <a:cxnSpLocks/>
          </p:cNvCxnSpPr>
          <p:nvPr/>
        </p:nvCxnSpPr>
        <p:spPr>
          <a:xfrm>
            <a:off x="7918563" y="4525895"/>
            <a:ext cx="1059933" cy="130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A6B38-9434-7A42-A112-90C1B4B87EF1}"/>
              </a:ext>
            </a:extLst>
          </p:cNvPr>
          <p:cNvSpPr txBox="1"/>
          <p:nvPr/>
        </p:nvSpPr>
        <p:spPr>
          <a:xfrm>
            <a:off x="8161409" y="5906512"/>
            <a:ext cx="20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E4F55-5BC4-3D43-AB00-B8CEF74BE3A9}"/>
              </a:ext>
            </a:extLst>
          </p:cNvPr>
          <p:cNvSpPr txBox="1"/>
          <p:nvPr/>
        </p:nvSpPr>
        <p:spPr>
          <a:xfrm>
            <a:off x="9335197" y="5644111"/>
            <a:ext cx="22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PlotTGraphTObjArray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266E5D-3ACC-0747-A6F7-934FEAF07A40}"/>
              </a:ext>
            </a:extLst>
          </p:cNvPr>
          <p:cNvSpPr txBox="1"/>
          <p:nvPr/>
        </p:nvSpPr>
        <p:spPr>
          <a:xfrm>
            <a:off x="3814155" y="3256862"/>
            <a:ext cx="184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ExpXsecToROOT.C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A11304-42F2-C849-B3F2-AAB6DFF77928}"/>
              </a:ext>
            </a:extLst>
          </p:cNvPr>
          <p:cNvSpPr txBox="1"/>
          <p:nvPr/>
        </p:nvSpPr>
        <p:spPr>
          <a:xfrm>
            <a:off x="5180856" y="5779887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FitXsec.C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CDDE6-B584-5D47-A5C4-D02F05AE5E03}"/>
              </a:ext>
            </a:extLst>
          </p:cNvPr>
          <p:cNvSpPr txBox="1"/>
          <p:nvPr/>
        </p:nvSpPr>
        <p:spPr>
          <a:xfrm>
            <a:off x="289712" y="5505789"/>
            <a:ext cx="419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programs are self-explain.</a:t>
            </a:r>
          </a:p>
          <a:p>
            <a:r>
              <a:rPr lang="en-US" dirty="0"/>
              <a:t>Output usage when in input argument.</a:t>
            </a:r>
          </a:p>
        </p:txBody>
      </p:sp>
    </p:spTree>
    <p:extLst>
      <p:ext uri="{BB962C8B-B14F-4D97-AF65-F5344CB8AC3E}">
        <p14:creationId xmlns:p14="http://schemas.microsoft.com/office/powerpoint/2010/main" val="12049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35447-7ECC-E241-8D5F-E5518BB2C12A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Cleopatra.sh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FD75D-EB09-474E-A612-40216F57EBEE}"/>
              </a:ext>
            </a:extLst>
          </p:cNvPr>
          <p:cNvSpPr txBox="1"/>
          <p:nvPr/>
        </p:nvSpPr>
        <p:spPr>
          <a:xfrm>
            <a:off x="3509987" y="302103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run step 1, 2, 3,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97FF8-A101-D043-97D8-C0FF4E2679DD}"/>
              </a:ext>
            </a:extLst>
          </p:cNvPr>
          <p:cNvSpPr/>
          <p:nvPr/>
        </p:nvSpPr>
        <p:spPr>
          <a:xfrm>
            <a:off x="518809" y="1263161"/>
            <a:ext cx="8878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$./Cleopatra in-file X  X  X  X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|  |  |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|  |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PlotResult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|  Extract cross-section?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Run Ptolemy?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Create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(1/0)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B9CEB-DF54-944D-97ED-6B1FF7684D80}"/>
              </a:ext>
            </a:extLst>
          </p:cNvPr>
          <p:cNvSpPr txBox="1"/>
          <p:nvPr/>
        </p:nvSpPr>
        <p:spPr>
          <a:xfrm>
            <a:off x="518809" y="3540868"/>
            <a:ext cx="36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In-file : see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D2F2-0289-8741-AAE1-E0DFCC08891E}"/>
              </a:ext>
            </a:extLst>
          </p:cNvPr>
          <p:cNvSpPr txBox="1"/>
          <p:nvPr/>
        </p:nvSpPr>
        <p:spPr>
          <a:xfrm>
            <a:off x="3970507" y="3725534"/>
            <a:ext cx="3615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Default </a:t>
            </a:r>
          </a:p>
          <a:p>
            <a:r>
              <a:rPr lang="en-US" dirty="0"/>
              <a:t>angle range is (0, 50) degree, </a:t>
            </a:r>
          </a:p>
          <a:p>
            <a:r>
              <a:rPr lang="en-US" dirty="0"/>
              <a:t>step = 0.5 degree.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EAE5E-2DAE-D24C-B393-E1ECBC3C0222}"/>
              </a:ext>
            </a:extLst>
          </p:cNvPr>
          <p:cNvSpPr txBox="1"/>
          <p:nvPr/>
        </p:nvSpPr>
        <p:spPr>
          <a:xfrm>
            <a:off x="5262664" y="893829"/>
            <a:ext cx="26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X = 0</a:t>
            </a:r>
          </a:p>
        </p:txBody>
      </p:sp>
    </p:spTree>
    <p:extLst>
      <p:ext uri="{BB962C8B-B14F-4D97-AF65-F5344CB8AC3E}">
        <p14:creationId xmlns:p14="http://schemas.microsoft.com/office/powerpoint/2010/main" val="29834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A52D4-3A29-9F44-9A41-02114E0AF55A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InFileCreator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B73A7-7571-164E-83E4-A67398848BB3}"/>
              </a:ext>
            </a:extLst>
          </p:cNvPr>
          <p:cNvSpPr txBox="1"/>
          <p:nvPr/>
        </p:nvSpPr>
        <p:spPr>
          <a:xfrm>
            <a:off x="525294" y="1138136"/>
            <a:ext cx="1062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InfileCreator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InfileCreator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InfileCreator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angStep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3A52-525D-A640-B71A-240C56819992}"/>
              </a:ext>
            </a:extLst>
          </p:cNvPr>
          <p:cNvSpPr txBox="1"/>
          <p:nvPr/>
        </p:nvSpPr>
        <p:spPr>
          <a:xfrm>
            <a:off x="8982680" y="251503"/>
            <a:ext cx="2012973" cy="13280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Default </a:t>
            </a:r>
          </a:p>
          <a:p>
            <a:r>
              <a:rPr lang="en-US" dirty="0" err="1"/>
              <a:t>angMin</a:t>
            </a:r>
            <a:r>
              <a:rPr lang="en-US" dirty="0"/>
              <a:t> = 0 </a:t>
            </a:r>
            <a:r>
              <a:rPr lang="en-US" dirty="0" err="1"/>
              <a:t>deg</a:t>
            </a:r>
            <a:r>
              <a:rPr lang="en-US" dirty="0"/>
              <a:t>, </a:t>
            </a:r>
          </a:p>
          <a:p>
            <a:r>
              <a:rPr lang="en-US" dirty="0" err="1"/>
              <a:t>angMax</a:t>
            </a:r>
            <a:r>
              <a:rPr lang="en-US" dirty="0"/>
              <a:t> = 180 </a:t>
            </a:r>
            <a:r>
              <a:rPr lang="en-US" dirty="0" err="1"/>
              <a:t>deg</a:t>
            </a:r>
            <a:endParaRPr lang="en-US" dirty="0"/>
          </a:p>
          <a:p>
            <a:r>
              <a:rPr lang="en-US" dirty="0" err="1"/>
              <a:t>angStep</a:t>
            </a:r>
            <a:r>
              <a:rPr lang="en-US" dirty="0"/>
              <a:t> = 1 </a:t>
            </a:r>
            <a:r>
              <a:rPr lang="en-US" dirty="0" err="1"/>
              <a:t>deg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70B1F-124D-FF41-B57E-3EAC79552FD8}"/>
              </a:ext>
            </a:extLst>
          </p:cNvPr>
          <p:cNvSpPr txBox="1"/>
          <p:nvPr/>
        </p:nvSpPr>
        <p:spPr>
          <a:xfrm>
            <a:off x="904672" y="2394917"/>
            <a:ext cx="347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input_file</a:t>
            </a:r>
            <a:r>
              <a:rPr lang="en-US" dirty="0"/>
              <a:t> (see file “example”)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9E0B3-8E8D-7643-A083-AB9ADB2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80" y="2338465"/>
            <a:ext cx="6426200" cy="384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BAEBB-D430-1441-A342-BDA0139AD69C}"/>
              </a:ext>
            </a:extLst>
          </p:cNvPr>
          <p:cNvSpPr txBox="1"/>
          <p:nvPr/>
        </p:nvSpPr>
        <p:spPr>
          <a:xfrm>
            <a:off x="525294" y="4795736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input_file.in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93190-2367-2149-B5F3-DFD8601A307B}"/>
              </a:ext>
            </a:extLst>
          </p:cNvPr>
          <p:cNvSpPr txBox="1"/>
          <p:nvPr/>
        </p:nvSpPr>
        <p:spPr>
          <a:xfrm>
            <a:off x="3509987" y="302103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Ptolemy </a:t>
            </a:r>
            <a:r>
              <a:rPr lang="en-US" dirty="0" err="1"/>
              <a:t>infile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D46C0-1936-744F-B7FE-4AAF3A852119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ExtractXSec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6C76-89CB-404A-BBBD-21FB34609F6E}"/>
              </a:ext>
            </a:extLst>
          </p:cNvPr>
          <p:cNvSpPr/>
          <p:nvPr/>
        </p:nvSpPr>
        <p:spPr>
          <a:xfrm>
            <a:off x="505429" y="1143160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ExtractXSec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0F012-3217-F74C-8B5F-9279A28BED73}"/>
              </a:ext>
            </a:extLst>
          </p:cNvPr>
          <p:cNvSpPr txBox="1"/>
          <p:nvPr/>
        </p:nvSpPr>
        <p:spPr>
          <a:xfrm>
            <a:off x="812259" y="1994171"/>
            <a:ext cx="35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Input_file</a:t>
            </a:r>
            <a:r>
              <a:rPr lang="en-US" dirty="0"/>
              <a:t> = Ptolemy </a:t>
            </a:r>
            <a:r>
              <a:rPr lang="en-US" dirty="0" err="1"/>
              <a:t>outfile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8DD8E-D07F-9A46-9182-7187A769DC0F}"/>
              </a:ext>
            </a:extLst>
          </p:cNvPr>
          <p:cNvSpPr txBox="1"/>
          <p:nvPr/>
        </p:nvSpPr>
        <p:spPr>
          <a:xfrm>
            <a:off x="525294" y="4795736"/>
            <a:ext cx="28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input_file.Xsec.txt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input_file.root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A7F5E-9C33-8643-BE6A-044EFC739E7E}"/>
              </a:ext>
            </a:extLst>
          </p:cNvPr>
          <p:cNvSpPr txBox="1"/>
          <p:nvPr/>
        </p:nvSpPr>
        <p:spPr>
          <a:xfrm>
            <a:off x="3509987" y="302103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</a:t>
            </a:r>
            <a:r>
              <a:rPr lang="en-US" dirty="0" err="1"/>
              <a:t>Xsec</a:t>
            </a:r>
            <a:r>
              <a:rPr lang="en-US" dirty="0"/>
              <a:t> from Ptolemy </a:t>
            </a:r>
            <a:r>
              <a:rPr lang="en-US" dirty="0" err="1"/>
              <a:t>outfile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582D0-90F3-2142-9B85-75F7AF42E069}"/>
              </a:ext>
            </a:extLst>
          </p:cNvPr>
          <p:cNvSpPr txBox="1"/>
          <p:nvPr/>
        </p:nvSpPr>
        <p:spPr>
          <a:xfrm>
            <a:off x="4372583" y="3595407"/>
            <a:ext cx="6772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will be stored in ROOT </a:t>
            </a:r>
            <a:r>
              <a:rPr lang="en-US" dirty="0" err="1"/>
              <a:t>TGraph</a:t>
            </a:r>
            <a:endParaRPr lang="en-US" dirty="0"/>
          </a:p>
          <a:p>
            <a:r>
              <a:rPr lang="en-US" dirty="0"/>
              <a:t>All the </a:t>
            </a:r>
            <a:r>
              <a:rPr lang="en-US" dirty="0" err="1"/>
              <a:t>TGraph</a:t>
            </a:r>
            <a:r>
              <a:rPr lang="en-US" dirty="0"/>
              <a:t> will be collected in </a:t>
            </a:r>
            <a:r>
              <a:rPr lang="en-US" dirty="0" err="1"/>
              <a:t>TObjArray</a:t>
            </a:r>
            <a:r>
              <a:rPr lang="en-US" dirty="0"/>
              <a:t> with name “</a:t>
            </a:r>
            <a:r>
              <a:rPr lang="en-US" dirty="0" err="1"/>
              <a:t>gList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TGraph</a:t>
            </a:r>
            <a:r>
              <a:rPr lang="en-US" dirty="0"/>
              <a:t>::Name() is the reaction</a:t>
            </a:r>
          </a:p>
          <a:p>
            <a:endParaRPr lang="en-US" dirty="0"/>
          </a:p>
          <a:p>
            <a:r>
              <a:rPr lang="en-US" dirty="0"/>
              <a:t>To get the </a:t>
            </a:r>
            <a:r>
              <a:rPr lang="en-US" dirty="0" err="1"/>
              <a:t>TGraph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gr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22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D46C0-1936-744F-B7FE-4AAF3A852119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PlotTGraphTObjArray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6C76-89CB-404A-BBBD-21FB34609F6E}"/>
              </a:ext>
            </a:extLst>
          </p:cNvPr>
          <p:cNvSpPr/>
          <p:nvPr/>
        </p:nvSpPr>
        <p:spPr>
          <a:xfrm>
            <a:off x="505429" y="11431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PlotTGraphTObjArray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0F012-3217-F74C-8B5F-9279A28BED73}"/>
              </a:ext>
            </a:extLst>
          </p:cNvPr>
          <p:cNvSpPr txBox="1"/>
          <p:nvPr/>
        </p:nvSpPr>
        <p:spPr>
          <a:xfrm>
            <a:off x="812259" y="1994171"/>
            <a:ext cx="35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root_file</a:t>
            </a:r>
            <a:r>
              <a:rPr lang="en-US" dirty="0"/>
              <a:t> = save from </a:t>
            </a:r>
            <a:r>
              <a:rPr lang="en-US" dirty="0" err="1"/>
              <a:t>ExtractXsec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8DD8E-D07F-9A46-9182-7187A769DC0F}"/>
              </a:ext>
            </a:extLst>
          </p:cNvPr>
          <p:cNvSpPr txBox="1"/>
          <p:nvPr/>
        </p:nvSpPr>
        <p:spPr>
          <a:xfrm>
            <a:off x="525294" y="4795736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TCanvas</a:t>
            </a:r>
            <a:r>
              <a:rPr lang="en-US" dirty="0"/>
              <a:t>, plot all the </a:t>
            </a:r>
            <a:r>
              <a:rPr lang="en-US" dirty="0" err="1"/>
              <a:t>TGraph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22954-A94E-1640-9EC4-F05B769C6D75}"/>
              </a:ext>
            </a:extLst>
          </p:cNvPr>
          <p:cNvSpPr txBox="1"/>
          <p:nvPr/>
        </p:nvSpPr>
        <p:spPr>
          <a:xfrm>
            <a:off x="4560574" y="438461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result from </a:t>
            </a:r>
            <a:r>
              <a:rPr lang="en-US" dirty="0" err="1"/>
              <a:t>input_file.root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360</Words>
  <Application>Microsoft Macintosh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Manual for Cleopatra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for Cleopatra</dc:title>
  <dc:creator>Tang, Ryan</dc:creator>
  <cp:lastModifiedBy>Tang, Ryan</cp:lastModifiedBy>
  <cp:revision>7</cp:revision>
  <dcterms:created xsi:type="dcterms:W3CDTF">2018-11-29T22:21:38Z</dcterms:created>
  <dcterms:modified xsi:type="dcterms:W3CDTF">2018-11-29T22:58:11Z</dcterms:modified>
</cp:coreProperties>
</file>